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sldIdLst>
    <p:sldId id="362" r:id="rId2"/>
    <p:sldId id="360" r:id="rId3"/>
    <p:sldId id="292" r:id="rId4"/>
    <p:sldId id="256" r:id="rId5"/>
    <p:sldId id="359" r:id="rId6"/>
    <p:sldId id="289" r:id="rId7"/>
    <p:sldId id="257" r:id="rId8"/>
    <p:sldId id="291" r:id="rId9"/>
    <p:sldId id="356" r:id="rId10"/>
    <p:sldId id="361" r:id="rId11"/>
    <p:sldId id="294" r:id="rId12"/>
    <p:sldId id="287" r:id="rId13"/>
    <p:sldId id="300" r:id="rId14"/>
    <p:sldId id="299" r:id="rId15"/>
    <p:sldId id="298" r:id="rId16"/>
    <p:sldId id="286" r:id="rId17"/>
    <p:sldId id="297" r:id="rId18"/>
    <p:sldId id="296" r:id="rId19"/>
    <p:sldId id="28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5F85D0-7648-4A1B-BC7A-62DEE1EC6AC9}" v="1056" dt="2020-09-26T10:09:32.572"/>
    <p1510:client id="{F6720E70-EE71-49DA-988F-0A339B6EE239}" v="1" dt="2020-11-23T12:01:37.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666" y="2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padokyakadin kadın" userId="06930295ac6f27a9" providerId="Windows Live" clId="Web-{B35F85D0-7648-4A1B-BC7A-62DEE1EC6AC9}"/>
    <pc:docChg chg="addSld delSld modSld sldOrd addMainMaster delMainMaster">
      <pc:chgData name="kapadokyakadin kadın" userId="06930295ac6f27a9" providerId="Windows Live" clId="Web-{B35F85D0-7648-4A1B-BC7A-62DEE1EC6AC9}" dt="2020-09-26T10:09:32.572" v="1043"/>
      <pc:docMkLst>
        <pc:docMk/>
      </pc:docMkLst>
      <pc:sldChg chg="addSp delSp modSp mod modClrScheme chgLayout">
        <pc:chgData name="kapadokyakadin kadın" userId="06930295ac6f27a9" providerId="Windows Live" clId="Web-{B35F85D0-7648-4A1B-BC7A-62DEE1EC6AC9}" dt="2020-09-26T09:03:06.177" v="242" actId="14100"/>
        <pc:sldMkLst>
          <pc:docMk/>
          <pc:sldMk cId="0" sldId="256"/>
        </pc:sldMkLst>
        <pc:spChg chg="mod ord">
          <ac:chgData name="kapadokyakadin kadın" userId="06930295ac6f27a9" providerId="Windows Live" clId="Web-{B35F85D0-7648-4A1B-BC7A-62DEE1EC6AC9}" dt="2020-09-26T09:00:59.972" v="192"/>
          <ac:spMkLst>
            <pc:docMk/>
            <pc:sldMk cId="0" sldId="256"/>
            <ac:spMk id="2" creationId="{00000000-0000-0000-0000-000000000000}"/>
          </ac:spMkLst>
        </pc:spChg>
        <pc:spChg chg="mod ord">
          <ac:chgData name="kapadokyakadin kadın" userId="06930295ac6f27a9" providerId="Windows Live" clId="Web-{B35F85D0-7648-4A1B-BC7A-62DEE1EC6AC9}" dt="2020-09-26T09:03:06.177" v="242" actId="14100"/>
          <ac:spMkLst>
            <pc:docMk/>
            <pc:sldMk cId="0" sldId="256"/>
            <ac:spMk id="3" creationId="{00000000-0000-0000-0000-000000000000}"/>
          </ac:spMkLst>
        </pc:spChg>
        <pc:spChg chg="add del">
          <ac:chgData name="kapadokyakadin kadın" userId="06930295ac6f27a9" providerId="Windows Live" clId="Web-{B35F85D0-7648-4A1B-BC7A-62DEE1EC6AC9}" dt="2020-09-26T08:19:38.680" v="72"/>
          <ac:spMkLst>
            <pc:docMk/>
            <pc:sldMk cId="0" sldId="256"/>
            <ac:spMk id="4" creationId="{D91EC81F-FC78-4B1D-9CF2-F161F463253D}"/>
          </ac:spMkLst>
        </pc:spChg>
        <pc:spChg chg="add mod">
          <ac:chgData name="kapadokyakadin kadın" userId="06930295ac6f27a9" providerId="Windows Live" clId="Web-{B35F85D0-7648-4A1B-BC7A-62DEE1EC6AC9}" dt="2020-09-26T09:02:04.176" v="235" actId="20577"/>
          <ac:spMkLst>
            <pc:docMk/>
            <pc:sldMk cId="0" sldId="256"/>
            <ac:spMk id="5" creationId="{0C1979BE-0781-4D61-B156-5022BC00D592}"/>
          </ac:spMkLst>
        </pc:spChg>
      </pc:sldChg>
      <pc:sldChg chg="modSp mod ord modClrScheme chgLayout">
        <pc:chgData name="kapadokyakadin kadın" userId="06930295ac6f27a9" providerId="Windows Live" clId="Web-{B35F85D0-7648-4A1B-BC7A-62DEE1EC6AC9}" dt="2020-09-26T09:49:28.623" v="740" actId="20577"/>
        <pc:sldMkLst>
          <pc:docMk/>
          <pc:sldMk cId="0" sldId="257"/>
        </pc:sldMkLst>
        <pc:spChg chg="mod ord">
          <ac:chgData name="kapadokyakadin kadın" userId="06930295ac6f27a9" providerId="Windows Live" clId="Web-{B35F85D0-7648-4A1B-BC7A-62DEE1EC6AC9}" dt="2020-09-26T09:17:06.858" v="375" actId="20577"/>
          <ac:spMkLst>
            <pc:docMk/>
            <pc:sldMk cId="0" sldId="257"/>
            <ac:spMk id="2" creationId="{00000000-0000-0000-0000-000000000000}"/>
          </ac:spMkLst>
        </pc:spChg>
        <pc:spChg chg="mod ord">
          <ac:chgData name="kapadokyakadin kadın" userId="06930295ac6f27a9" providerId="Windows Live" clId="Web-{B35F85D0-7648-4A1B-BC7A-62DEE1EC6AC9}" dt="2020-09-26T09:49:28.623" v="740" actId="20577"/>
          <ac:spMkLst>
            <pc:docMk/>
            <pc:sldMk cId="0" sldId="257"/>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58"/>
        </pc:sldMkLst>
        <pc:spChg chg="mod ord">
          <ac:chgData name="kapadokyakadin kadın" userId="06930295ac6f27a9" providerId="Windows Live" clId="Web-{B35F85D0-7648-4A1B-BC7A-62DEE1EC6AC9}" dt="2020-09-26T09:00:59.972" v="192"/>
          <ac:spMkLst>
            <pc:docMk/>
            <pc:sldMk cId="0" sldId="258"/>
            <ac:spMk id="2" creationId="{00000000-0000-0000-0000-000000000000}"/>
          </ac:spMkLst>
        </pc:spChg>
        <pc:spChg chg="mod ord">
          <ac:chgData name="kapadokyakadin kadın" userId="06930295ac6f27a9" providerId="Windows Live" clId="Web-{B35F85D0-7648-4A1B-BC7A-62DEE1EC6AC9}" dt="2020-09-26T09:00:59.972" v="192"/>
          <ac:spMkLst>
            <pc:docMk/>
            <pc:sldMk cId="0" sldId="258"/>
            <ac:spMk id="3" creationId="{00000000-0000-0000-0000-000000000000}"/>
          </ac:spMkLst>
        </pc:spChg>
      </pc:sldChg>
      <pc:sldChg chg="del">
        <pc:chgData name="kapadokyakadin kadın" userId="06930295ac6f27a9" providerId="Windows Live" clId="Web-{B35F85D0-7648-4A1B-BC7A-62DEE1EC6AC9}" dt="2020-09-26T08:16:41.722" v="52"/>
        <pc:sldMkLst>
          <pc:docMk/>
          <pc:sldMk cId="0" sldId="259"/>
        </pc:sldMkLst>
      </pc:sldChg>
      <pc:sldChg chg="del">
        <pc:chgData name="kapadokyakadin kadın" userId="06930295ac6f27a9" providerId="Windows Live" clId="Web-{B35F85D0-7648-4A1B-BC7A-62DEE1EC6AC9}" dt="2020-09-26T08:16:36.409" v="51"/>
        <pc:sldMkLst>
          <pc:docMk/>
          <pc:sldMk cId="0" sldId="260"/>
        </pc:sldMkLst>
      </pc:sldChg>
      <pc:sldChg chg="del">
        <pc:chgData name="kapadokyakadin kadın" userId="06930295ac6f27a9" providerId="Windows Live" clId="Web-{B35F85D0-7648-4A1B-BC7A-62DEE1EC6AC9}" dt="2020-09-26T08:16:41.722" v="53"/>
        <pc:sldMkLst>
          <pc:docMk/>
          <pc:sldMk cId="0" sldId="261"/>
        </pc:sldMkLst>
      </pc:sldChg>
      <pc:sldChg chg="del">
        <pc:chgData name="kapadokyakadin kadın" userId="06930295ac6f27a9" providerId="Windows Live" clId="Web-{B35F85D0-7648-4A1B-BC7A-62DEE1EC6AC9}" dt="2020-09-26T08:16:41.722" v="54"/>
        <pc:sldMkLst>
          <pc:docMk/>
          <pc:sldMk cId="0" sldId="262"/>
        </pc:sldMkLst>
      </pc:sldChg>
      <pc:sldChg chg="del">
        <pc:chgData name="kapadokyakadin kadın" userId="06930295ac6f27a9" providerId="Windows Live" clId="Web-{B35F85D0-7648-4A1B-BC7A-62DEE1EC6AC9}" dt="2020-09-26T08:16:30.144" v="48"/>
        <pc:sldMkLst>
          <pc:docMk/>
          <pc:sldMk cId="0" sldId="264"/>
        </pc:sldMkLst>
      </pc:sldChg>
      <pc:sldChg chg="modSp mod modClrScheme chgLayout">
        <pc:chgData name="kapadokyakadin kadın" userId="06930295ac6f27a9" providerId="Windows Live" clId="Web-{B35F85D0-7648-4A1B-BC7A-62DEE1EC6AC9}" dt="2020-09-26T09:00:59.972" v="192"/>
        <pc:sldMkLst>
          <pc:docMk/>
          <pc:sldMk cId="0" sldId="266"/>
        </pc:sldMkLst>
        <pc:spChg chg="mod ord">
          <ac:chgData name="kapadokyakadin kadın" userId="06930295ac6f27a9" providerId="Windows Live" clId="Web-{B35F85D0-7648-4A1B-BC7A-62DEE1EC6AC9}" dt="2020-09-26T09:00:59.972" v="192"/>
          <ac:spMkLst>
            <pc:docMk/>
            <pc:sldMk cId="0" sldId="266"/>
            <ac:spMk id="2" creationId="{00000000-0000-0000-0000-000000000000}"/>
          </ac:spMkLst>
        </pc:spChg>
        <pc:spChg chg="mod ord">
          <ac:chgData name="kapadokyakadin kadın" userId="06930295ac6f27a9" providerId="Windows Live" clId="Web-{B35F85D0-7648-4A1B-BC7A-62DEE1EC6AC9}" dt="2020-09-26T09:00:59.972" v="192"/>
          <ac:spMkLst>
            <pc:docMk/>
            <pc:sldMk cId="0" sldId="266"/>
            <ac:spMk id="3" creationId="{00000000-0000-0000-0000-000000000000}"/>
          </ac:spMkLst>
        </pc:spChg>
      </pc:sldChg>
      <pc:sldChg chg="modSp del mod modClrScheme chgLayout">
        <pc:chgData name="kapadokyakadin kadın" userId="06930295ac6f27a9" providerId="Windows Live" clId="Web-{B35F85D0-7648-4A1B-BC7A-62DEE1EC6AC9}" dt="2020-09-26T09:37:26.823" v="686"/>
        <pc:sldMkLst>
          <pc:docMk/>
          <pc:sldMk cId="0" sldId="268"/>
        </pc:sldMkLst>
        <pc:spChg chg="mod ord">
          <ac:chgData name="kapadokyakadin kadın" userId="06930295ac6f27a9" providerId="Windows Live" clId="Web-{B35F85D0-7648-4A1B-BC7A-62DEE1EC6AC9}" dt="2020-09-26T09:18:05.703" v="393" actId="20577"/>
          <ac:spMkLst>
            <pc:docMk/>
            <pc:sldMk cId="0" sldId="268"/>
            <ac:spMk id="2" creationId="{00000000-0000-0000-0000-000000000000}"/>
          </ac:spMkLst>
        </pc:spChg>
        <pc:spChg chg="mod ord">
          <ac:chgData name="kapadokyakadin kadın" userId="06930295ac6f27a9" providerId="Windows Live" clId="Web-{B35F85D0-7648-4A1B-BC7A-62DEE1EC6AC9}" dt="2020-09-26T09:22:02.833" v="428" actId="20577"/>
          <ac:spMkLst>
            <pc:docMk/>
            <pc:sldMk cId="0" sldId="268"/>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69"/>
        </pc:sldMkLst>
        <pc:spChg chg="mod ord">
          <ac:chgData name="kapadokyakadin kadın" userId="06930295ac6f27a9" providerId="Windows Live" clId="Web-{B35F85D0-7648-4A1B-BC7A-62DEE1EC6AC9}" dt="2020-09-26T09:00:59.972" v="192"/>
          <ac:spMkLst>
            <pc:docMk/>
            <pc:sldMk cId="0" sldId="269"/>
            <ac:spMk id="2" creationId="{00000000-0000-0000-0000-000000000000}"/>
          </ac:spMkLst>
        </pc:spChg>
        <pc:spChg chg="mod ord">
          <ac:chgData name="kapadokyakadin kadın" userId="06930295ac6f27a9" providerId="Windows Live" clId="Web-{B35F85D0-7648-4A1B-BC7A-62DEE1EC6AC9}" dt="2020-09-26T09:00:59.972" v="192"/>
          <ac:spMkLst>
            <pc:docMk/>
            <pc:sldMk cId="0" sldId="269"/>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70"/>
        </pc:sldMkLst>
        <pc:spChg chg="mod ord">
          <ac:chgData name="kapadokyakadin kadın" userId="06930295ac6f27a9" providerId="Windows Live" clId="Web-{B35F85D0-7648-4A1B-BC7A-62DEE1EC6AC9}" dt="2020-09-26T09:00:59.972" v="192"/>
          <ac:spMkLst>
            <pc:docMk/>
            <pc:sldMk cId="0" sldId="270"/>
            <ac:spMk id="2" creationId="{00000000-0000-0000-0000-000000000000}"/>
          </ac:spMkLst>
        </pc:spChg>
        <pc:spChg chg="mod ord">
          <ac:chgData name="kapadokyakadin kadın" userId="06930295ac6f27a9" providerId="Windows Live" clId="Web-{B35F85D0-7648-4A1B-BC7A-62DEE1EC6AC9}" dt="2020-09-26T09:00:59.972" v="192"/>
          <ac:spMkLst>
            <pc:docMk/>
            <pc:sldMk cId="0" sldId="270"/>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71"/>
        </pc:sldMkLst>
        <pc:spChg chg="mod ord">
          <ac:chgData name="kapadokyakadin kadın" userId="06930295ac6f27a9" providerId="Windows Live" clId="Web-{B35F85D0-7648-4A1B-BC7A-62DEE1EC6AC9}" dt="2020-09-26T09:00:59.972" v="192"/>
          <ac:spMkLst>
            <pc:docMk/>
            <pc:sldMk cId="0" sldId="271"/>
            <ac:spMk id="2" creationId="{00000000-0000-0000-0000-000000000000}"/>
          </ac:spMkLst>
        </pc:spChg>
        <pc:spChg chg="mod ord">
          <ac:chgData name="kapadokyakadin kadın" userId="06930295ac6f27a9" providerId="Windows Live" clId="Web-{B35F85D0-7648-4A1B-BC7A-62DEE1EC6AC9}" dt="2020-09-26T09:00:59.972" v="192"/>
          <ac:spMkLst>
            <pc:docMk/>
            <pc:sldMk cId="0" sldId="271"/>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72"/>
        </pc:sldMkLst>
        <pc:spChg chg="mod ord">
          <ac:chgData name="kapadokyakadin kadın" userId="06930295ac6f27a9" providerId="Windows Live" clId="Web-{B35F85D0-7648-4A1B-BC7A-62DEE1EC6AC9}" dt="2020-09-26T09:00:59.972" v="192"/>
          <ac:spMkLst>
            <pc:docMk/>
            <pc:sldMk cId="0" sldId="272"/>
            <ac:spMk id="2" creationId="{00000000-0000-0000-0000-000000000000}"/>
          </ac:spMkLst>
        </pc:spChg>
        <pc:spChg chg="mod ord">
          <ac:chgData name="kapadokyakadin kadın" userId="06930295ac6f27a9" providerId="Windows Live" clId="Web-{B35F85D0-7648-4A1B-BC7A-62DEE1EC6AC9}" dt="2020-09-26T09:00:59.972" v="192"/>
          <ac:spMkLst>
            <pc:docMk/>
            <pc:sldMk cId="0" sldId="272"/>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73"/>
        </pc:sldMkLst>
        <pc:spChg chg="mod ord">
          <ac:chgData name="kapadokyakadin kadın" userId="06930295ac6f27a9" providerId="Windows Live" clId="Web-{B35F85D0-7648-4A1B-BC7A-62DEE1EC6AC9}" dt="2020-09-26T09:00:59.972" v="192"/>
          <ac:spMkLst>
            <pc:docMk/>
            <pc:sldMk cId="0" sldId="273"/>
            <ac:spMk id="2" creationId="{00000000-0000-0000-0000-000000000000}"/>
          </ac:spMkLst>
        </pc:spChg>
        <pc:spChg chg="mod ord">
          <ac:chgData name="kapadokyakadin kadın" userId="06930295ac6f27a9" providerId="Windows Live" clId="Web-{B35F85D0-7648-4A1B-BC7A-62DEE1EC6AC9}" dt="2020-09-26T09:00:59.972" v="192"/>
          <ac:spMkLst>
            <pc:docMk/>
            <pc:sldMk cId="0" sldId="273"/>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74"/>
        </pc:sldMkLst>
        <pc:spChg chg="mod ord">
          <ac:chgData name="kapadokyakadin kadın" userId="06930295ac6f27a9" providerId="Windows Live" clId="Web-{B35F85D0-7648-4A1B-BC7A-62DEE1EC6AC9}" dt="2020-09-26T09:00:59.972" v="192"/>
          <ac:spMkLst>
            <pc:docMk/>
            <pc:sldMk cId="0" sldId="274"/>
            <ac:spMk id="2" creationId="{00000000-0000-0000-0000-000000000000}"/>
          </ac:spMkLst>
        </pc:spChg>
        <pc:spChg chg="mod ord">
          <ac:chgData name="kapadokyakadin kadın" userId="06930295ac6f27a9" providerId="Windows Live" clId="Web-{B35F85D0-7648-4A1B-BC7A-62DEE1EC6AC9}" dt="2020-09-26T09:00:59.972" v="192"/>
          <ac:spMkLst>
            <pc:docMk/>
            <pc:sldMk cId="0" sldId="274"/>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75"/>
        </pc:sldMkLst>
        <pc:spChg chg="mod ord">
          <ac:chgData name="kapadokyakadin kadın" userId="06930295ac6f27a9" providerId="Windows Live" clId="Web-{B35F85D0-7648-4A1B-BC7A-62DEE1EC6AC9}" dt="2020-09-26T09:00:59.972" v="192"/>
          <ac:spMkLst>
            <pc:docMk/>
            <pc:sldMk cId="0" sldId="275"/>
            <ac:spMk id="2" creationId="{00000000-0000-0000-0000-000000000000}"/>
          </ac:spMkLst>
        </pc:spChg>
        <pc:spChg chg="mod ord">
          <ac:chgData name="kapadokyakadin kadın" userId="06930295ac6f27a9" providerId="Windows Live" clId="Web-{B35F85D0-7648-4A1B-BC7A-62DEE1EC6AC9}" dt="2020-09-26T09:00:59.972" v="192"/>
          <ac:spMkLst>
            <pc:docMk/>
            <pc:sldMk cId="0" sldId="275"/>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76"/>
        </pc:sldMkLst>
        <pc:spChg chg="mod ord">
          <ac:chgData name="kapadokyakadin kadın" userId="06930295ac6f27a9" providerId="Windows Live" clId="Web-{B35F85D0-7648-4A1B-BC7A-62DEE1EC6AC9}" dt="2020-09-26T09:00:59.972" v="192"/>
          <ac:spMkLst>
            <pc:docMk/>
            <pc:sldMk cId="0" sldId="276"/>
            <ac:spMk id="2" creationId="{00000000-0000-0000-0000-000000000000}"/>
          </ac:spMkLst>
        </pc:spChg>
        <pc:spChg chg="mod ord">
          <ac:chgData name="kapadokyakadin kadın" userId="06930295ac6f27a9" providerId="Windows Live" clId="Web-{B35F85D0-7648-4A1B-BC7A-62DEE1EC6AC9}" dt="2020-09-26T09:00:59.972" v="192"/>
          <ac:spMkLst>
            <pc:docMk/>
            <pc:sldMk cId="0" sldId="276"/>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77"/>
        </pc:sldMkLst>
        <pc:spChg chg="mod ord">
          <ac:chgData name="kapadokyakadin kadın" userId="06930295ac6f27a9" providerId="Windows Live" clId="Web-{B35F85D0-7648-4A1B-BC7A-62DEE1EC6AC9}" dt="2020-09-26T09:00:59.972" v="192"/>
          <ac:spMkLst>
            <pc:docMk/>
            <pc:sldMk cId="0" sldId="277"/>
            <ac:spMk id="2" creationId="{00000000-0000-0000-0000-000000000000}"/>
          </ac:spMkLst>
        </pc:spChg>
        <pc:spChg chg="mod ord">
          <ac:chgData name="kapadokyakadin kadın" userId="06930295ac6f27a9" providerId="Windows Live" clId="Web-{B35F85D0-7648-4A1B-BC7A-62DEE1EC6AC9}" dt="2020-09-26T09:00:59.972" v="192"/>
          <ac:spMkLst>
            <pc:docMk/>
            <pc:sldMk cId="0" sldId="277"/>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78"/>
        </pc:sldMkLst>
        <pc:spChg chg="mod ord">
          <ac:chgData name="kapadokyakadin kadın" userId="06930295ac6f27a9" providerId="Windows Live" clId="Web-{B35F85D0-7648-4A1B-BC7A-62DEE1EC6AC9}" dt="2020-09-26T09:00:59.972" v="192"/>
          <ac:spMkLst>
            <pc:docMk/>
            <pc:sldMk cId="0" sldId="278"/>
            <ac:spMk id="2" creationId="{00000000-0000-0000-0000-000000000000}"/>
          </ac:spMkLst>
        </pc:spChg>
        <pc:spChg chg="mod ord">
          <ac:chgData name="kapadokyakadin kadın" userId="06930295ac6f27a9" providerId="Windows Live" clId="Web-{B35F85D0-7648-4A1B-BC7A-62DEE1EC6AC9}" dt="2020-09-26T09:00:59.972" v="192"/>
          <ac:spMkLst>
            <pc:docMk/>
            <pc:sldMk cId="0" sldId="278"/>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79"/>
        </pc:sldMkLst>
        <pc:spChg chg="mod ord">
          <ac:chgData name="kapadokyakadin kadın" userId="06930295ac6f27a9" providerId="Windows Live" clId="Web-{B35F85D0-7648-4A1B-BC7A-62DEE1EC6AC9}" dt="2020-09-26T09:00:59.972" v="192"/>
          <ac:spMkLst>
            <pc:docMk/>
            <pc:sldMk cId="0" sldId="279"/>
            <ac:spMk id="2" creationId="{00000000-0000-0000-0000-000000000000}"/>
          </ac:spMkLst>
        </pc:spChg>
        <pc:spChg chg="mod ord">
          <ac:chgData name="kapadokyakadin kadın" userId="06930295ac6f27a9" providerId="Windows Live" clId="Web-{B35F85D0-7648-4A1B-BC7A-62DEE1EC6AC9}" dt="2020-09-26T09:00:59.972" v="192"/>
          <ac:spMkLst>
            <pc:docMk/>
            <pc:sldMk cId="0" sldId="279"/>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80"/>
        </pc:sldMkLst>
        <pc:spChg chg="mod ord">
          <ac:chgData name="kapadokyakadin kadın" userId="06930295ac6f27a9" providerId="Windows Live" clId="Web-{B35F85D0-7648-4A1B-BC7A-62DEE1EC6AC9}" dt="2020-09-26T09:00:59.972" v="192"/>
          <ac:spMkLst>
            <pc:docMk/>
            <pc:sldMk cId="0" sldId="280"/>
            <ac:spMk id="2" creationId="{00000000-0000-0000-0000-000000000000}"/>
          </ac:spMkLst>
        </pc:spChg>
        <pc:spChg chg="mod ord">
          <ac:chgData name="kapadokyakadin kadın" userId="06930295ac6f27a9" providerId="Windows Live" clId="Web-{B35F85D0-7648-4A1B-BC7A-62DEE1EC6AC9}" dt="2020-09-26T09:00:59.972" v="192"/>
          <ac:spMkLst>
            <pc:docMk/>
            <pc:sldMk cId="0" sldId="280"/>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81"/>
        </pc:sldMkLst>
        <pc:spChg chg="mod ord">
          <ac:chgData name="kapadokyakadin kadın" userId="06930295ac6f27a9" providerId="Windows Live" clId="Web-{B35F85D0-7648-4A1B-BC7A-62DEE1EC6AC9}" dt="2020-09-26T09:00:59.972" v="192"/>
          <ac:spMkLst>
            <pc:docMk/>
            <pc:sldMk cId="0" sldId="281"/>
            <ac:spMk id="2" creationId="{00000000-0000-0000-0000-000000000000}"/>
          </ac:spMkLst>
        </pc:spChg>
        <pc:spChg chg="mod ord">
          <ac:chgData name="kapadokyakadin kadın" userId="06930295ac6f27a9" providerId="Windows Live" clId="Web-{B35F85D0-7648-4A1B-BC7A-62DEE1EC6AC9}" dt="2020-09-26T09:00:59.972" v="192"/>
          <ac:spMkLst>
            <pc:docMk/>
            <pc:sldMk cId="0" sldId="281"/>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82"/>
        </pc:sldMkLst>
        <pc:spChg chg="mod ord">
          <ac:chgData name="kapadokyakadin kadın" userId="06930295ac6f27a9" providerId="Windows Live" clId="Web-{B35F85D0-7648-4A1B-BC7A-62DEE1EC6AC9}" dt="2020-09-26T09:00:59.972" v="192"/>
          <ac:spMkLst>
            <pc:docMk/>
            <pc:sldMk cId="0" sldId="282"/>
            <ac:spMk id="2" creationId="{00000000-0000-0000-0000-000000000000}"/>
          </ac:spMkLst>
        </pc:spChg>
        <pc:spChg chg="mod ord">
          <ac:chgData name="kapadokyakadin kadın" userId="06930295ac6f27a9" providerId="Windows Live" clId="Web-{B35F85D0-7648-4A1B-BC7A-62DEE1EC6AC9}" dt="2020-09-26T09:00:59.972" v="192"/>
          <ac:spMkLst>
            <pc:docMk/>
            <pc:sldMk cId="0" sldId="282"/>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83"/>
        </pc:sldMkLst>
        <pc:spChg chg="mod ord">
          <ac:chgData name="kapadokyakadin kadın" userId="06930295ac6f27a9" providerId="Windows Live" clId="Web-{B35F85D0-7648-4A1B-BC7A-62DEE1EC6AC9}" dt="2020-09-26T09:00:59.972" v="192"/>
          <ac:spMkLst>
            <pc:docMk/>
            <pc:sldMk cId="0" sldId="283"/>
            <ac:spMk id="2" creationId="{00000000-0000-0000-0000-000000000000}"/>
          </ac:spMkLst>
        </pc:spChg>
        <pc:spChg chg="mod ord">
          <ac:chgData name="kapadokyakadin kadın" userId="06930295ac6f27a9" providerId="Windows Live" clId="Web-{B35F85D0-7648-4A1B-BC7A-62DEE1EC6AC9}" dt="2020-09-26T09:00:59.972" v="192"/>
          <ac:spMkLst>
            <pc:docMk/>
            <pc:sldMk cId="0" sldId="283"/>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84"/>
        </pc:sldMkLst>
        <pc:spChg chg="mod ord">
          <ac:chgData name="kapadokyakadin kadın" userId="06930295ac6f27a9" providerId="Windows Live" clId="Web-{B35F85D0-7648-4A1B-BC7A-62DEE1EC6AC9}" dt="2020-09-26T09:00:59.972" v="192"/>
          <ac:spMkLst>
            <pc:docMk/>
            <pc:sldMk cId="0" sldId="284"/>
            <ac:spMk id="2" creationId="{00000000-0000-0000-0000-000000000000}"/>
          </ac:spMkLst>
        </pc:spChg>
        <pc:spChg chg="mod ord">
          <ac:chgData name="kapadokyakadin kadın" userId="06930295ac6f27a9" providerId="Windows Live" clId="Web-{B35F85D0-7648-4A1B-BC7A-62DEE1EC6AC9}" dt="2020-09-26T09:00:59.972" v="192"/>
          <ac:spMkLst>
            <pc:docMk/>
            <pc:sldMk cId="0" sldId="284"/>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85"/>
        </pc:sldMkLst>
        <pc:spChg chg="mod ord">
          <ac:chgData name="kapadokyakadin kadın" userId="06930295ac6f27a9" providerId="Windows Live" clId="Web-{B35F85D0-7648-4A1B-BC7A-62DEE1EC6AC9}" dt="2020-09-26T09:00:59.972" v="192"/>
          <ac:spMkLst>
            <pc:docMk/>
            <pc:sldMk cId="0" sldId="285"/>
            <ac:spMk id="2" creationId="{00000000-0000-0000-0000-000000000000}"/>
          </ac:spMkLst>
        </pc:spChg>
        <pc:spChg chg="mod ord">
          <ac:chgData name="kapadokyakadin kadın" userId="06930295ac6f27a9" providerId="Windows Live" clId="Web-{B35F85D0-7648-4A1B-BC7A-62DEE1EC6AC9}" dt="2020-09-26T09:00:59.972" v="192"/>
          <ac:spMkLst>
            <pc:docMk/>
            <pc:sldMk cId="0" sldId="285"/>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86"/>
        </pc:sldMkLst>
        <pc:spChg chg="mod ord">
          <ac:chgData name="kapadokyakadin kadın" userId="06930295ac6f27a9" providerId="Windows Live" clId="Web-{B35F85D0-7648-4A1B-BC7A-62DEE1EC6AC9}" dt="2020-09-26T09:00:59.972" v="192"/>
          <ac:spMkLst>
            <pc:docMk/>
            <pc:sldMk cId="0" sldId="286"/>
            <ac:spMk id="2" creationId="{00000000-0000-0000-0000-000000000000}"/>
          </ac:spMkLst>
        </pc:spChg>
        <pc:spChg chg="mod ord">
          <ac:chgData name="kapadokyakadin kadın" userId="06930295ac6f27a9" providerId="Windows Live" clId="Web-{B35F85D0-7648-4A1B-BC7A-62DEE1EC6AC9}" dt="2020-09-26T09:00:59.972" v="192"/>
          <ac:spMkLst>
            <pc:docMk/>
            <pc:sldMk cId="0" sldId="286"/>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87"/>
        </pc:sldMkLst>
        <pc:spChg chg="mod ord">
          <ac:chgData name="kapadokyakadin kadın" userId="06930295ac6f27a9" providerId="Windows Live" clId="Web-{B35F85D0-7648-4A1B-BC7A-62DEE1EC6AC9}" dt="2020-09-26T09:00:59.972" v="192"/>
          <ac:spMkLst>
            <pc:docMk/>
            <pc:sldMk cId="0" sldId="287"/>
            <ac:spMk id="2" creationId="{00000000-0000-0000-0000-000000000000}"/>
          </ac:spMkLst>
        </pc:spChg>
        <pc:spChg chg="mod ord">
          <ac:chgData name="kapadokyakadin kadın" userId="06930295ac6f27a9" providerId="Windows Live" clId="Web-{B35F85D0-7648-4A1B-BC7A-62DEE1EC6AC9}" dt="2020-09-26T09:00:59.972" v="192"/>
          <ac:spMkLst>
            <pc:docMk/>
            <pc:sldMk cId="0" sldId="287"/>
            <ac:spMk id="3" creationId="{00000000-0000-0000-0000-000000000000}"/>
          </ac:spMkLst>
        </pc:spChg>
      </pc:sldChg>
      <pc:sldChg chg="modSp del mod modClrScheme chgLayout">
        <pc:chgData name="kapadokyakadin kadın" userId="06930295ac6f27a9" providerId="Windows Live" clId="Web-{B35F85D0-7648-4A1B-BC7A-62DEE1EC6AC9}" dt="2020-09-26T09:58:21.978" v="953"/>
        <pc:sldMkLst>
          <pc:docMk/>
          <pc:sldMk cId="0" sldId="288"/>
        </pc:sldMkLst>
        <pc:spChg chg="mod ord">
          <ac:chgData name="kapadokyakadin kadın" userId="06930295ac6f27a9" providerId="Windows Live" clId="Web-{B35F85D0-7648-4A1B-BC7A-62DEE1EC6AC9}" dt="2020-09-26T09:00:59.972" v="192"/>
          <ac:spMkLst>
            <pc:docMk/>
            <pc:sldMk cId="0" sldId="288"/>
            <ac:spMk id="2" creationId="{00000000-0000-0000-0000-000000000000}"/>
          </ac:spMkLst>
        </pc:spChg>
        <pc:spChg chg="mod ord">
          <ac:chgData name="kapadokyakadin kadın" userId="06930295ac6f27a9" providerId="Windows Live" clId="Web-{B35F85D0-7648-4A1B-BC7A-62DEE1EC6AC9}" dt="2020-09-26T09:00:59.972" v="192"/>
          <ac:spMkLst>
            <pc:docMk/>
            <pc:sldMk cId="0" sldId="288"/>
            <ac:spMk id="3" creationId="{00000000-0000-0000-0000-000000000000}"/>
          </ac:spMkLst>
        </pc:spChg>
      </pc:sldChg>
      <pc:sldChg chg="modSp mod modClrScheme chgLayout">
        <pc:chgData name="kapadokyakadin kadın" userId="06930295ac6f27a9" providerId="Windows Live" clId="Web-{B35F85D0-7648-4A1B-BC7A-62DEE1EC6AC9}" dt="2020-09-26T09:48:39.559" v="716" actId="20577"/>
        <pc:sldMkLst>
          <pc:docMk/>
          <pc:sldMk cId="0" sldId="289"/>
        </pc:sldMkLst>
        <pc:spChg chg="mod ord">
          <ac:chgData name="kapadokyakadin kadın" userId="06930295ac6f27a9" providerId="Windows Live" clId="Web-{B35F85D0-7648-4A1B-BC7A-62DEE1EC6AC9}" dt="2020-09-26T09:37:19.682" v="684" actId="20577"/>
          <ac:spMkLst>
            <pc:docMk/>
            <pc:sldMk cId="0" sldId="289"/>
            <ac:spMk id="2" creationId="{00000000-0000-0000-0000-000000000000}"/>
          </ac:spMkLst>
        </pc:spChg>
        <pc:spChg chg="mod ord">
          <ac:chgData name="kapadokyakadin kadın" userId="06930295ac6f27a9" providerId="Windows Live" clId="Web-{B35F85D0-7648-4A1B-BC7A-62DEE1EC6AC9}" dt="2020-09-26T09:48:39.559" v="716" actId="20577"/>
          <ac:spMkLst>
            <pc:docMk/>
            <pc:sldMk cId="0" sldId="289"/>
            <ac:spMk id="3" creationId="{00000000-0000-0000-0000-000000000000}"/>
          </ac:spMkLst>
        </pc:spChg>
      </pc:sldChg>
      <pc:sldChg chg="modSp mod ord modClrScheme chgLayout">
        <pc:chgData name="kapadokyakadin kadın" userId="06930295ac6f27a9" providerId="Windows Live" clId="Web-{B35F85D0-7648-4A1B-BC7A-62DEE1EC6AC9}" dt="2020-09-26T10:08:42.446" v="1041" actId="14100"/>
        <pc:sldMkLst>
          <pc:docMk/>
          <pc:sldMk cId="0" sldId="290"/>
        </pc:sldMkLst>
        <pc:spChg chg="mod ord">
          <ac:chgData name="kapadokyakadin kadın" userId="06930295ac6f27a9" providerId="Windows Live" clId="Web-{B35F85D0-7648-4A1B-BC7A-62DEE1EC6AC9}" dt="2020-09-26T09:53:58.566" v="898" actId="20577"/>
          <ac:spMkLst>
            <pc:docMk/>
            <pc:sldMk cId="0" sldId="290"/>
            <ac:spMk id="2" creationId="{00000000-0000-0000-0000-000000000000}"/>
          </ac:spMkLst>
        </pc:spChg>
        <pc:spChg chg="mod ord">
          <ac:chgData name="kapadokyakadin kadın" userId="06930295ac6f27a9" providerId="Windows Live" clId="Web-{B35F85D0-7648-4A1B-BC7A-62DEE1EC6AC9}" dt="2020-09-26T10:08:42.446" v="1041" actId="14100"/>
          <ac:spMkLst>
            <pc:docMk/>
            <pc:sldMk cId="0" sldId="290"/>
            <ac:spMk id="3" creationId="{00000000-0000-0000-0000-000000000000}"/>
          </ac:spMkLst>
        </pc:spChg>
      </pc:sldChg>
      <pc:sldChg chg="addSp delSp modSp mod modClrScheme chgLayout">
        <pc:chgData name="kapadokyakadin kadın" userId="06930295ac6f27a9" providerId="Windows Live" clId="Web-{B35F85D0-7648-4A1B-BC7A-62DEE1EC6AC9}" dt="2020-09-26T09:50:07.920" v="771" actId="20577"/>
        <pc:sldMkLst>
          <pc:docMk/>
          <pc:sldMk cId="0" sldId="291"/>
        </pc:sldMkLst>
        <pc:spChg chg="mod ord">
          <ac:chgData name="kapadokyakadin kadın" userId="06930295ac6f27a9" providerId="Windows Live" clId="Web-{B35F85D0-7648-4A1B-BC7A-62DEE1EC6AC9}" dt="2020-09-26T09:19:27.236" v="407" actId="20577"/>
          <ac:spMkLst>
            <pc:docMk/>
            <pc:sldMk cId="0" sldId="291"/>
            <ac:spMk id="2" creationId="{00000000-0000-0000-0000-000000000000}"/>
          </ac:spMkLst>
        </pc:spChg>
        <pc:spChg chg="mod ord">
          <ac:chgData name="kapadokyakadin kadın" userId="06930295ac6f27a9" providerId="Windows Live" clId="Web-{B35F85D0-7648-4A1B-BC7A-62DEE1EC6AC9}" dt="2020-09-26T09:50:07.920" v="771" actId="20577"/>
          <ac:spMkLst>
            <pc:docMk/>
            <pc:sldMk cId="0" sldId="291"/>
            <ac:spMk id="3" creationId="{00000000-0000-0000-0000-000000000000}"/>
          </ac:spMkLst>
        </pc:spChg>
        <pc:spChg chg="add del">
          <ac:chgData name="kapadokyakadin kadın" userId="06930295ac6f27a9" providerId="Windows Live" clId="Web-{B35F85D0-7648-4A1B-BC7A-62DEE1EC6AC9}" dt="2020-09-26T09:19:24.111" v="406"/>
          <ac:spMkLst>
            <pc:docMk/>
            <pc:sldMk cId="0" sldId="291"/>
            <ac:spMk id="4" creationId="{363874A1-0B03-46DC-928B-C36A03C2AD6C}"/>
          </ac:spMkLst>
        </pc:spChg>
      </pc:sldChg>
      <pc:sldChg chg="modSp mod ord modClrScheme chgLayout">
        <pc:chgData name="kapadokyakadin kadın" userId="06930295ac6f27a9" providerId="Windows Live" clId="Web-{B35F85D0-7648-4A1B-BC7A-62DEE1EC6AC9}" dt="2020-09-26T09:55:33.162" v="936" actId="14100"/>
        <pc:sldMkLst>
          <pc:docMk/>
          <pc:sldMk cId="0" sldId="292"/>
        </pc:sldMkLst>
        <pc:spChg chg="mod ord">
          <ac:chgData name="kapadokyakadin kadın" userId="06930295ac6f27a9" providerId="Windows Live" clId="Web-{B35F85D0-7648-4A1B-BC7A-62DEE1EC6AC9}" dt="2020-09-26T09:52:01.923" v="869" actId="20577"/>
          <ac:spMkLst>
            <pc:docMk/>
            <pc:sldMk cId="0" sldId="292"/>
            <ac:spMk id="2" creationId="{00000000-0000-0000-0000-000000000000}"/>
          </ac:spMkLst>
        </pc:spChg>
        <pc:spChg chg="mod ord">
          <ac:chgData name="kapadokyakadin kadın" userId="06930295ac6f27a9" providerId="Windows Live" clId="Web-{B35F85D0-7648-4A1B-BC7A-62DEE1EC6AC9}" dt="2020-09-26T09:55:33.162" v="936" actId="14100"/>
          <ac:spMkLst>
            <pc:docMk/>
            <pc:sldMk cId="0" sldId="292"/>
            <ac:spMk id="3" creationId="{00000000-0000-0000-0000-000000000000}"/>
          </ac:spMkLst>
        </pc:spChg>
      </pc:sldChg>
      <pc:sldChg chg="modSp mod modClrScheme chgLayout">
        <pc:chgData name="kapadokyakadin kadın" userId="06930295ac6f27a9" providerId="Windows Live" clId="Web-{B35F85D0-7648-4A1B-BC7A-62DEE1EC6AC9}" dt="2020-09-26T10:08:55.602" v="1042" actId="14100"/>
        <pc:sldMkLst>
          <pc:docMk/>
          <pc:sldMk cId="0" sldId="293"/>
        </pc:sldMkLst>
        <pc:spChg chg="mod ord">
          <ac:chgData name="kapadokyakadin kadın" userId="06930295ac6f27a9" providerId="Windows Live" clId="Web-{B35F85D0-7648-4A1B-BC7A-62DEE1EC6AC9}" dt="2020-09-26T09:58:45.385" v="978" actId="20577"/>
          <ac:spMkLst>
            <pc:docMk/>
            <pc:sldMk cId="0" sldId="293"/>
            <ac:spMk id="2" creationId="{00000000-0000-0000-0000-000000000000}"/>
          </ac:spMkLst>
        </pc:spChg>
        <pc:spChg chg="mod ord">
          <ac:chgData name="kapadokyakadin kadın" userId="06930295ac6f27a9" providerId="Windows Live" clId="Web-{B35F85D0-7648-4A1B-BC7A-62DEE1EC6AC9}" dt="2020-09-26T10:08:55.602" v="1042" actId="14100"/>
          <ac:spMkLst>
            <pc:docMk/>
            <pc:sldMk cId="0" sldId="293"/>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94"/>
        </pc:sldMkLst>
        <pc:spChg chg="mod ord">
          <ac:chgData name="kapadokyakadin kadın" userId="06930295ac6f27a9" providerId="Windows Live" clId="Web-{B35F85D0-7648-4A1B-BC7A-62DEE1EC6AC9}" dt="2020-09-26T09:00:59.972" v="192"/>
          <ac:spMkLst>
            <pc:docMk/>
            <pc:sldMk cId="0" sldId="294"/>
            <ac:spMk id="2" creationId="{00000000-0000-0000-0000-000000000000}"/>
          </ac:spMkLst>
        </pc:spChg>
        <pc:spChg chg="mod ord">
          <ac:chgData name="kapadokyakadin kadın" userId="06930295ac6f27a9" providerId="Windows Live" clId="Web-{B35F85D0-7648-4A1B-BC7A-62DEE1EC6AC9}" dt="2020-09-26T09:00:59.972" v="192"/>
          <ac:spMkLst>
            <pc:docMk/>
            <pc:sldMk cId="0" sldId="294"/>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95"/>
        </pc:sldMkLst>
        <pc:spChg chg="mod ord">
          <ac:chgData name="kapadokyakadin kadın" userId="06930295ac6f27a9" providerId="Windows Live" clId="Web-{B35F85D0-7648-4A1B-BC7A-62DEE1EC6AC9}" dt="2020-09-26T09:00:59.972" v="192"/>
          <ac:spMkLst>
            <pc:docMk/>
            <pc:sldMk cId="0" sldId="295"/>
            <ac:spMk id="2" creationId="{00000000-0000-0000-0000-000000000000}"/>
          </ac:spMkLst>
        </pc:spChg>
        <pc:spChg chg="mod ord">
          <ac:chgData name="kapadokyakadin kadın" userId="06930295ac6f27a9" providerId="Windows Live" clId="Web-{B35F85D0-7648-4A1B-BC7A-62DEE1EC6AC9}" dt="2020-09-26T09:00:59.972" v="192"/>
          <ac:spMkLst>
            <pc:docMk/>
            <pc:sldMk cId="0" sldId="295"/>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96"/>
        </pc:sldMkLst>
        <pc:spChg chg="mod ord">
          <ac:chgData name="kapadokyakadin kadın" userId="06930295ac6f27a9" providerId="Windows Live" clId="Web-{B35F85D0-7648-4A1B-BC7A-62DEE1EC6AC9}" dt="2020-09-26T09:00:59.972" v="192"/>
          <ac:spMkLst>
            <pc:docMk/>
            <pc:sldMk cId="0" sldId="296"/>
            <ac:spMk id="2" creationId="{00000000-0000-0000-0000-000000000000}"/>
          </ac:spMkLst>
        </pc:spChg>
        <pc:spChg chg="mod ord">
          <ac:chgData name="kapadokyakadin kadın" userId="06930295ac6f27a9" providerId="Windows Live" clId="Web-{B35F85D0-7648-4A1B-BC7A-62DEE1EC6AC9}" dt="2020-09-26T09:00:59.972" v="192"/>
          <ac:spMkLst>
            <pc:docMk/>
            <pc:sldMk cId="0" sldId="296"/>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97"/>
        </pc:sldMkLst>
        <pc:spChg chg="mod ord">
          <ac:chgData name="kapadokyakadin kadın" userId="06930295ac6f27a9" providerId="Windows Live" clId="Web-{B35F85D0-7648-4A1B-BC7A-62DEE1EC6AC9}" dt="2020-09-26T09:00:59.972" v="192"/>
          <ac:spMkLst>
            <pc:docMk/>
            <pc:sldMk cId="0" sldId="297"/>
            <ac:spMk id="2" creationId="{00000000-0000-0000-0000-000000000000}"/>
          </ac:spMkLst>
        </pc:spChg>
        <pc:spChg chg="mod ord">
          <ac:chgData name="kapadokyakadin kadın" userId="06930295ac6f27a9" providerId="Windows Live" clId="Web-{B35F85D0-7648-4A1B-BC7A-62DEE1EC6AC9}" dt="2020-09-26T09:00:59.972" v="192"/>
          <ac:spMkLst>
            <pc:docMk/>
            <pc:sldMk cId="0" sldId="297"/>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98"/>
        </pc:sldMkLst>
        <pc:spChg chg="mod ord">
          <ac:chgData name="kapadokyakadin kadın" userId="06930295ac6f27a9" providerId="Windows Live" clId="Web-{B35F85D0-7648-4A1B-BC7A-62DEE1EC6AC9}" dt="2020-09-26T09:00:59.972" v="192"/>
          <ac:spMkLst>
            <pc:docMk/>
            <pc:sldMk cId="0" sldId="298"/>
            <ac:spMk id="2" creationId="{00000000-0000-0000-0000-000000000000}"/>
          </ac:spMkLst>
        </pc:spChg>
        <pc:spChg chg="mod ord">
          <ac:chgData name="kapadokyakadin kadın" userId="06930295ac6f27a9" providerId="Windows Live" clId="Web-{B35F85D0-7648-4A1B-BC7A-62DEE1EC6AC9}" dt="2020-09-26T09:00:59.972" v="192"/>
          <ac:spMkLst>
            <pc:docMk/>
            <pc:sldMk cId="0" sldId="298"/>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299"/>
        </pc:sldMkLst>
        <pc:spChg chg="mod ord">
          <ac:chgData name="kapadokyakadin kadın" userId="06930295ac6f27a9" providerId="Windows Live" clId="Web-{B35F85D0-7648-4A1B-BC7A-62DEE1EC6AC9}" dt="2020-09-26T09:00:59.972" v="192"/>
          <ac:spMkLst>
            <pc:docMk/>
            <pc:sldMk cId="0" sldId="299"/>
            <ac:spMk id="2" creationId="{00000000-0000-0000-0000-000000000000}"/>
          </ac:spMkLst>
        </pc:spChg>
        <pc:spChg chg="mod ord">
          <ac:chgData name="kapadokyakadin kadın" userId="06930295ac6f27a9" providerId="Windows Live" clId="Web-{B35F85D0-7648-4A1B-BC7A-62DEE1EC6AC9}" dt="2020-09-26T09:00:59.972" v="192"/>
          <ac:spMkLst>
            <pc:docMk/>
            <pc:sldMk cId="0" sldId="299"/>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300"/>
        </pc:sldMkLst>
        <pc:spChg chg="mod ord">
          <ac:chgData name="kapadokyakadin kadın" userId="06930295ac6f27a9" providerId="Windows Live" clId="Web-{B35F85D0-7648-4A1B-BC7A-62DEE1EC6AC9}" dt="2020-09-26T09:00:59.972" v="192"/>
          <ac:spMkLst>
            <pc:docMk/>
            <pc:sldMk cId="0" sldId="300"/>
            <ac:spMk id="2" creationId="{00000000-0000-0000-0000-000000000000}"/>
          </ac:spMkLst>
        </pc:spChg>
        <pc:spChg chg="mod ord">
          <ac:chgData name="kapadokyakadin kadın" userId="06930295ac6f27a9" providerId="Windows Live" clId="Web-{B35F85D0-7648-4A1B-BC7A-62DEE1EC6AC9}" dt="2020-09-26T09:00:59.972" v="192"/>
          <ac:spMkLst>
            <pc:docMk/>
            <pc:sldMk cId="0" sldId="300"/>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301"/>
        </pc:sldMkLst>
        <pc:spChg chg="mod ord">
          <ac:chgData name="kapadokyakadin kadın" userId="06930295ac6f27a9" providerId="Windows Live" clId="Web-{B35F85D0-7648-4A1B-BC7A-62DEE1EC6AC9}" dt="2020-09-26T09:00:59.972" v="192"/>
          <ac:spMkLst>
            <pc:docMk/>
            <pc:sldMk cId="0" sldId="301"/>
            <ac:spMk id="2" creationId="{00000000-0000-0000-0000-000000000000}"/>
          </ac:spMkLst>
        </pc:spChg>
        <pc:spChg chg="mod ord">
          <ac:chgData name="kapadokyakadin kadın" userId="06930295ac6f27a9" providerId="Windows Live" clId="Web-{B35F85D0-7648-4A1B-BC7A-62DEE1EC6AC9}" dt="2020-09-26T09:00:59.972" v="192"/>
          <ac:spMkLst>
            <pc:docMk/>
            <pc:sldMk cId="0" sldId="301"/>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304"/>
        </pc:sldMkLst>
        <pc:spChg chg="mod ord">
          <ac:chgData name="kapadokyakadin kadın" userId="06930295ac6f27a9" providerId="Windows Live" clId="Web-{B35F85D0-7648-4A1B-BC7A-62DEE1EC6AC9}" dt="2020-09-26T09:00:59.972" v="192"/>
          <ac:spMkLst>
            <pc:docMk/>
            <pc:sldMk cId="0" sldId="304"/>
            <ac:spMk id="2" creationId="{00000000-0000-0000-0000-000000000000}"/>
          </ac:spMkLst>
        </pc:spChg>
        <pc:spChg chg="mod ord">
          <ac:chgData name="kapadokyakadin kadın" userId="06930295ac6f27a9" providerId="Windows Live" clId="Web-{B35F85D0-7648-4A1B-BC7A-62DEE1EC6AC9}" dt="2020-09-26T09:00:59.972" v="192"/>
          <ac:spMkLst>
            <pc:docMk/>
            <pc:sldMk cId="0" sldId="304"/>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305"/>
        </pc:sldMkLst>
        <pc:spChg chg="mod ord">
          <ac:chgData name="kapadokyakadin kadın" userId="06930295ac6f27a9" providerId="Windows Live" clId="Web-{B35F85D0-7648-4A1B-BC7A-62DEE1EC6AC9}" dt="2020-09-26T09:00:59.972" v="192"/>
          <ac:spMkLst>
            <pc:docMk/>
            <pc:sldMk cId="0" sldId="305"/>
            <ac:spMk id="2" creationId="{00000000-0000-0000-0000-000000000000}"/>
          </ac:spMkLst>
        </pc:spChg>
        <pc:spChg chg="mod ord">
          <ac:chgData name="kapadokyakadin kadın" userId="06930295ac6f27a9" providerId="Windows Live" clId="Web-{B35F85D0-7648-4A1B-BC7A-62DEE1EC6AC9}" dt="2020-09-26T09:00:59.972" v="192"/>
          <ac:spMkLst>
            <pc:docMk/>
            <pc:sldMk cId="0" sldId="305"/>
            <ac:spMk id="3" creationId="{00000000-0000-0000-0000-000000000000}"/>
          </ac:spMkLst>
        </pc:spChg>
      </pc:sldChg>
      <pc:sldChg chg="del">
        <pc:chgData name="kapadokyakadin kadın" userId="06930295ac6f27a9" providerId="Windows Live" clId="Web-{B35F85D0-7648-4A1B-BC7A-62DEE1EC6AC9}" dt="2020-09-26T08:16:41.722" v="55"/>
        <pc:sldMkLst>
          <pc:docMk/>
          <pc:sldMk cId="0" sldId="307"/>
        </pc:sldMkLst>
      </pc:sldChg>
      <pc:sldChg chg="del">
        <pc:chgData name="kapadokyakadin kadın" userId="06930295ac6f27a9" providerId="Windows Live" clId="Web-{B35F85D0-7648-4A1B-BC7A-62DEE1EC6AC9}" dt="2020-09-26T08:16:46.300" v="56"/>
        <pc:sldMkLst>
          <pc:docMk/>
          <pc:sldMk cId="0" sldId="308"/>
        </pc:sldMkLst>
      </pc:sldChg>
      <pc:sldChg chg="del">
        <pc:chgData name="kapadokyakadin kadın" userId="06930295ac6f27a9" providerId="Windows Live" clId="Web-{B35F85D0-7648-4A1B-BC7A-62DEE1EC6AC9}" dt="2020-09-26T08:16:30.144" v="49"/>
        <pc:sldMkLst>
          <pc:docMk/>
          <pc:sldMk cId="0" sldId="309"/>
        </pc:sldMkLst>
      </pc:sldChg>
      <pc:sldChg chg="del">
        <pc:chgData name="kapadokyakadin kadın" userId="06930295ac6f27a9" providerId="Windows Live" clId="Web-{B35F85D0-7648-4A1B-BC7A-62DEE1EC6AC9}" dt="2020-09-26T08:16:30.144" v="50"/>
        <pc:sldMkLst>
          <pc:docMk/>
          <pc:sldMk cId="0" sldId="322"/>
        </pc:sldMkLst>
      </pc:sldChg>
      <pc:sldChg chg="del">
        <pc:chgData name="kapadokyakadin kadın" userId="06930295ac6f27a9" providerId="Windows Live" clId="Web-{B35F85D0-7648-4A1B-BC7A-62DEE1EC6AC9}" dt="2020-09-26T08:16:25.675" v="45"/>
        <pc:sldMkLst>
          <pc:docMk/>
          <pc:sldMk cId="0" sldId="323"/>
        </pc:sldMkLst>
      </pc:sldChg>
      <pc:sldChg chg="del">
        <pc:chgData name="kapadokyakadin kadın" userId="06930295ac6f27a9" providerId="Windows Live" clId="Web-{B35F85D0-7648-4A1B-BC7A-62DEE1EC6AC9}" dt="2020-09-26T08:16:25.675" v="46"/>
        <pc:sldMkLst>
          <pc:docMk/>
          <pc:sldMk cId="0" sldId="324"/>
        </pc:sldMkLst>
      </pc:sldChg>
      <pc:sldChg chg="del">
        <pc:chgData name="kapadokyakadin kadın" userId="06930295ac6f27a9" providerId="Windows Live" clId="Web-{B35F85D0-7648-4A1B-BC7A-62DEE1EC6AC9}" dt="2020-09-26T08:16:25.675" v="47"/>
        <pc:sldMkLst>
          <pc:docMk/>
          <pc:sldMk cId="0" sldId="325"/>
        </pc:sldMkLst>
      </pc:sldChg>
      <pc:sldChg chg="del">
        <pc:chgData name="kapadokyakadin kadın" userId="06930295ac6f27a9" providerId="Windows Live" clId="Web-{B35F85D0-7648-4A1B-BC7A-62DEE1EC6AC9}" dt="2020-09-26T08:16:18.956" v="43"/>
        <pc:sldMkLst>
          <pc:docMk/>
          <pc:sldMk cId="0" sldId="326"/>
        </pc:sldMkLst>
      </pc:sldChg>
      <pc:sldChg chg="del">
        <pc:chgData name="kapadokyakadin kadın" userId="06930295ac6f27a9" providerId="Windows Live" clId="Web-{B35F85D0-7648-4A1B-BC7A-62DEE1EC6AC9}" dt="2020-09-26T08:16:14.206" v="41"/>
        <pc:sldMkLst>
          <pc:docMk/>
          <pc:sldMk cId="0" sldId="327"/>
        </pc:sldMkLst>
      </pc:sldChg>
      <pc:sldChg chg="del">
        <pc:chgData name="kapadokyakadin kadın" userId="06930295ac6f27a9" providerId="Windows Live" clId="Web-{B35F85D0-7648-4A1B-BC7A-62DEE1EC6AC9}" dt="2020-09-26T08:16:11.518" v="40"/>
        <pc:sldMkLst>
          <pc:docMk/>
          <pc:sldMk cId="0" sldId="332"/>
        </pc:sldMkLst>
      </pc:sldChg>
      <pc:sldChg chg="del">
        <pc:chgData name="kapadokyakadin kadın" userId="06930295ac6f27a9" providerId="Windows Live" clId="Web-{B35F85D0-7648-4A1B-BC7A-62DEE1EC6AC9}" dt="2020-09-26T08:16:21.503" v="44"/>
        <pc:sldMkLst>
          <pc:docMk/>
          <pc:sldMk cId="0" sldId="333"/>
        </pc:sldMkLst>
      </pc:sldChg>
      <pc:sldChg chg="del">
        <pc:chgData name="kapadokyakadin kadın" userId="06930295ac6f27a9" providerId="Windows Live" clId="Web-{B35F85D0-7648-4A1B-BC7A-62DEE1EC6AC9}" dt="2020-09-26T08:16:46.300" v="57"/>
        <pc:sldMkLst>
          <pc:docMk/>
          <pc:sldMk cId="0" sldId="334"/>
        </pc:sldMkLst>
      </pc:sldChg>
      <pc:sldChg chg="del">
        <pc:chgData name="kapadokyakadin kadın" userId="06930295ac6f27a9" providerId="Windows Live" clId="Web-{B35F85D0-7648-4A1B-BC7A-62DEE1EC6AC9}" dt="2020-09-26T08:16:46.300" v="58"/>
        <pc:sldMkLst>
          <pc:docMk/>
          <pc:sldMk cId="0" sldId="335"/>
        </pc:sldMkLst>
      </pc:sldChg>
      <pc:sldChg chg="del ord">
        <pc:chgData name="kapadokyakadin kadın" userId="06930295ac6f27a9" providerId="Windows Live" clId="Web-{B35F85D0-7648-4A1B-BC7A-62DEE1EC6AC9}" dt="2020-09-26T08:16:16.503" v="42"/>
        <pc:sldMkLst>
          <pc:docMk/>
          <pc:sldMk cId="0" sldId="336"/>
        </pc:sldMkLst>
      </pc:sldChg>
      <pc:sldChg chg="del">
        <pc:chgData name="kapadokyakadin kadın" userId="06930295ac6f27a9" providerId="Windows Live" clId="Web-{B35F85D0-7648-4A1B-BC7A-62DEE1EC6AC9}" dt="2020-09-26T08:16:54.301" v="59"/>
        <pc:sldMkLst>
          <pc:docMk/>
          <pc:sldMk cId="0" sldId="337"/>
        </pc:sldMkLst>
      </pc:sldChg>
      <pc:sldChg chg="del">
        <pc:chgData name="kapadokyakadin kadın" userId="06930295ac6f27a9" providerId="Windows Live" clId="Web-{B35F85D0-7648-4A1B-BC7A-62DEE1EC6AC9}" dt="2020-09-26T08:17:19.677" v="60"/>
        <pc:sldMkLst>
          <pc:docMk/>
          <pc:sldMk cId="0" sldId="338"/>
        </pc:sldMkLst>
      </pc:sldChg>
      <pc:sldChg chg="modSp del mod modClrScheme chgLayout">
        <pc:chgData name="kapadokyakadin kadın" userId="06930295ac6f27a9" providerId="Windows Live" clId="Web-{B35F85D0-7648-4A1B-BC7A-62DEE1EC6AC9}" dt="2020-09-26T10:09:32.572" v="1043"/>
        <pc:sldMkLst>
          <pc:docMk/>
          <pc:sldMk cId="0" sldId="339"/>
        </pc:sldMkLst>
        <pc:spChg chg="mod ord">
          <ac:chgData name="kapadokyakadin kadın" userId="06930295ac6f27a9" providerId="Windows Live" clId="Web-{B35F85D0-7648-4A1B-BC7A-62DEE1EC6AC9}" dt="2020-09-26T09:00:59.972" v="192"/>
          <ac:spMkLst>
            <pc:docMk/>
            <pc:sldMk cId="0" sldId="339"/>
            <ac:spMk id="2" creationId="{00000000-0000-0000-0000-000000000000}"/>
          </ac:spMkLst>
        </pc:spChg>
        <pc:spChg chg="mod ord">
          <ac:chgData name="kapadokyakadin kadın" userId="06930295ac6f27a9" providerId="Windows Live" clId="Web-{B35F85D0-7648-4A1B-BC7A-62DEE1EC6AC9}" dt="2020-09-26T09:00:59.972" v="192"/>
          <ac:spMkLst>
            <pc:docMk/>
            <pc:sldMk cId="0" sldId="339"/>
            <ac:spMk id="3" creationId="{00000000-0000-0000-0000-000000000000}"/>
          </ac:spMkLst>
        </pc:spChg>
      </pc:sldChg>
      <pc:sldChg chg="del">
        <pc:chgData name="kapadokyakadin kadın" userId="06930295ac6f27a9" providerId="Windows Live" clId="Web-{B35F85D0-7648-4A1B-BC7A-62DEE1EC6AC9}" dt="2020-09-26T08:15:58.174" v="36"/>
        <pc:sldMkLst>
          <pc:docMk/>
          <pc:sldMk cId="0" sldId="340"/>
        </pc:sldMkLst>
      </pc:sldChg>
      <pc:sldChg chg="del">
        <pc:chgData name="kapadokyakadin kadın" userId="06930295ac6f27a9" providerId="Windows Live" clId="Web-{B35F85D0-7648-4A1B-BC7A-62DEE1EC6AC9}" dt="2020-09-26T08:15:58.174" v="38"/>
        <pc:sldMkLst>
          <pc:docMk/>
          <pc:sldMk cId="0" sldId="341"/>
        </pc:sldMkLst>
      </pc:sldChg>
      <pc:sldChg chg="del ord">
        <pc:chgData name="kapadokyakadin kadın" userId="06930295ac6f27a9" providerId="Windows Live" clId="Web-{B35F85D0-7648-4A1B-BC7A-62DEE1EC6AC9}" dt="2020-09-26T08:15:58.174" v="37"/>
        <pc:sldMkLst>
          <pc:docMk/>
          <pc:sldMk cId="0" sldId="342"/>
        </pc:sldMkLst>
      </pc:sldChg>
      <pc:sldChg chg="del">
        <pc:chgData name="kapadokyakadin kadın" userId="06930295ac6f27a9" providerId="Windows Live" clId="Web-{B35F85D0-7648-4A1B-BC7A-62DEE1EC6AC9}" dt="2020-09-26T08:15:48.158" v="33"/>
        <pc:sldMkLst>
          <pc:docMk/>
          <pc:sldMk cId="0" sldId="343"/>
        </pc:sldMkLst>
      </pc:sldChg>
      <pc:sldChg chg="del ord">
        <pc:chgData name="kapadokyakadin kadın" userId="06930295ac6f27a9" providerId="Windows Live" clId="Web-{B35F85D0-7648-4A1B-BC7A-62DEE1EC6AC9}" dt="2020-09-26T08:15:51.065" v="34"/>
        <pc:sldMkLst>
          <pc:docMk/>
          <pc:sldMk cId="0" sldId="344"/>
        </pc:sldMkLst>
      </pc:sldChg>
      <pc:sldChg chg="modSp mod modClrScheme chgLayout">
        <pc:chgData name="kapadokyakadin kadın" userId="06930295ac6f27a9" providerId="Windows Live" clId="Web-{B35F85D0-7648-4A1B-BC7A-62DEE1EC6AC9}" dt="2020-09-26T09:00:59.972" v="192"/>
        <pc:sldMkLst>
          <pc:docMk/>
          <pc:sldMk cId="0" sldId="345"/>
        </pc:sldMkLst>
        <pc:spChg chg="mod ord">
          <ac:chgData name="kapadokyakadin kadın" userId="06930295ac6f27a9" providerId="Windows Live" clId="Web-{B35F85D0-7648-4A1B-BC7A-62DEE1EC6AC9}" dt="2020-09-26T09:00:59.972" v="192"/>
          <ac:spMkLst>
            <pc:docMk/>
            <pc:sldMk cId="0" sldId="345"/>
            <ac:spMk id="2" creationId="{00000000-0000-0000-0000-000000000000}"/>
          </ac:spMkLst>
        </pc:spChg>
        <pc:spChg chg="mod ord">
          <ac:chgData name="kapadokyakadin kadın" userId="06930295ac6f27a9" providerId="Windows Live" clId="Web-{B35F85D0-7648-4A1B-BC7A-62DEE1EC6AC9}" dt="2020-09-26T09:00:59.972" v="192"/>
          <ac:spMkLst>
            <pc:docMk/>
            <pc:sldMk cId="0" sldId="345"/>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346"/>
        </pc:sldMkLst>
        <pc:spChg chg="mod ord">
          <ac:chgData name="kapadokyakadin kadın" userId="06930295ac6f27a9" providerId="Windows Live" clId="Web-{B35F85D0-7648-4A1B-BC7A-62DEE1EC6AC9}" dt="2020-09-26T09:00:59.972" v="192"/>
          <ac:spMkLst>
            <pc:docMk/>
            <pc:sldMk cId="0" sldId="346"/>
            <ac:spMk id="2" creationId="{00000000-0000-0000-0000-000000000000}"/>
          </ac:spMkLst>
        </pc:spChg>
        <pc:spChg chg="mod ord">
          <ac:chgData name="kapadokyakadin kadın" userId="06930295ac6f27a9" providerId="Windows Live" clId="Web-{B35F85D0-7648-4A1B-BC7A-62DEE1EC6AC9}" dt="2020-09-26T09:00:59.972" v="192"/>
          <ac:spMkLst>
            <pc:docMk/>
            <pc:sldMk cId="0" sldId="346"/>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347"/>
        </pc:sldMkLst>
        <pc:spChg chg="mod ord">
          <ac:chgData name="kapadokyakadin kadın" userId="06930295ac6f27a9" providerId="Windows Live" clId="Web-{B35F85D0-7648-4A1B-BC7A-62DEE1EC6AC9}" dt="2020-09-26T09:00:59.972" v="192"/>
          <ac:spMkLst>
            <pc:docMk/>
            <pc:sldMk cId="0" sldId="347"/>
            <ac:spMk id="2" creationId="{00000000-0000-0000-0000-000000000000}"/>
          </ac:spMkLst>
        </pc:spChg>
        <pc:spChg chg="mod ord">
          <ac:chgData name="kapadokyakadin kadın" userId="06930295ac6f27a9" providerId="Windows Live" clId="Web-{B35F85D0-7648-4A1B-BC7A-62DEE1EC6AC9}" dt="2020-09-26T09:00:59.972" v="192"/>
          <ac:spMkLst>
            <pc:docMk/>
            <pc:sldMk cId="0" sldId="347"/>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348"/>
        </pc:sldMkLst>
        <pc:spChg chg="mod ord">
          <ac:chgData name="kapadokyakadin kadın" userId="06930295ac6f27a9" providerId="Windows Live" clId="Web-{B35F85D0-7648-4A1B-BC7A-62DEE1EC6AC9}" dt="2020-09-26T09:00:59.972" v="192"/>
          <ac:spMkLst>
            <pc:docMk/>
            <pc:sldMk cId="0" sldId="348"/>
            <ac:spMk id="2" creationId="{00000000-0000-0000-0000-000000000000}"/>
          </ac:spMkLst>
        </pc:spChg>
        <pc:spChg chg="mod ord">
          <ac:chgData name="kapadokyakadin kadın" userId="06930295ac6f27a9" providerId="Windows Live" clId="Web-{B35F85D0-7648-4A1B-BC7A-62DEE1EC6AC9}" dt="2020-09-26T09:00:59.972" v="192"/>
          <ac:spMkLst>
            <pc:docMk/>
            <pc:sldMk cId="0" sldId="348"/>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349"/>
        </pc:sldMkLst>
        <pc:spChg chg="mod ord">
          <ac:chgData name="kapadokyakadin kadın" userId="06930295ac6f27a9" providerId="Windows Live" clId="Web-{B35F85D0-7648-4A1B-BC7A-62DEE1EC6AC9}" dt="2020-09-26T09:00:59.972" v="192"/>
          <ac:spMkLst>
            <pc:docMk/>
            <pc:sldMk cId="0" sldId="349"/>
            <ac:spMk id="2" creationId="{00000000-0000-0000-0000-000000000000}"/>
          </ac:spMkLst>
        </pc:spChg>
        <pc:spChg chg="mod ord">
          <ac:chgData name="kapadokyakadin kadın" userId="06930295ac6f27a9" providerId="Windows Live" clId="Web-{B35F85D0-7648-4A1B-BC7A-62DEE1EC6AC9}" dt="2020-09-26T09:00:59.972" v="192"/>
          <ac:spMkLst>
            <pc:docMk/>
            <pc:sldMk cId="0" sldId="349"/>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350"/>
        </pc:sldMkLst>
        <pc:spChg chg="mod ord">
          <ac:chgData name="kapadokyakadin kadın" userId="06930295ac6f27a9" providerId="Windows Live" clId="Web-{B35F85D0-7648-4A1B-BC7A-62DEE1EC6AC9}" dt="2020-09-26T09:00:59.972" v="192"/>
          <ac:spMkLst>
            <pc:docMk/>
            <pc:sldMk cId="0" sldId="350"/>
            <ac:spMk id="2" creationId="{00000000-0000-0000-0000-000000000000}"/>
          </ac:spMkLst>
        </pc:spChg>
        <pc:spChg chg="mod ord">
          <ac:chgData name="kapadokyakadin kadın" userId="06930295ac6f27a9" providerId="Windows Live" clId="Web-{B35F85D0-7648-4A1B-BC7A-62DEE1EC6AC9}" dt="2020-09-26T09:00:59.972" v="192"/>
          <ac:spMkLst>
            <pc:docMk/>
            <pc:sldMk cId="0" sldId="350"/>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351"/>
        </pc:sldMkLst>
        <pc:spChg chg="mod ord">
          <ac:chgData name="kapadokyakadin kadın" userId="06930295ac6f27a9" providerId="Windows Live" clId="Web-{B35F85D0-7648-4A1B-BC7A-62DEE1EC6AC9}" dt="2020-09-26T09:00:59.972" v="192"/>
          <ac:spMkLst>
            <pc:docMk/>
            <pc:sldMk cId="0" sldId="351"/>
            <ac:spMk id="2" creationId="{00000000-0000-0000-0000-000000000000}"/>
          </ac:spMkLst>
        </pc:spChg>
        <pc:spChg chg="mod ord">
          <ac:chgData name="kapadokyakadin kadın" userId="06930295ac6f27a9" providerId="Windows Live" clId="Web-{B35F85D0-7648-4A1B-BC7A-62DEE1EC6AC9}" dt="2020-09-26T09:00:59.972" v="192"/>
          <ac:spMkLst>
            <pc:docMk/>
            <pc:sldMk cId="0" sldId="351"/>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352"/>
        </pc:sldMkLst>
        <pc:spChg chg="mod ord">
          <ac:chgData name="kapadokyakadin kadın" userId="06930295ac6f27a9" providerId="Windows Live" clId="Web-{B35F85D0-7648-4A1B-BC7A-62DEE1EC6AC9}" dt="2020-09-26T09:00:59.972" v="192"/>
          <ac:spMkLst>
            <pc:docMk/>
            <pc:sldMk cId="0" sldId="352"/>
            <ac:spMk id="2" creationId="{00000000-0000-0000-0000-000000000000}"/>
          </ac:spMkLst>
        </pc:spChg>
        <pc:spChg chg="mod ord">
          <ac:chgData name="kapadokyakadin kadın" userId="06930295ac6f27a9" providerId="Windows Live" clId="Web-{B35F85D0-7648-4A1B-BC7A-62DEE1EC6AC9}" dt="2020-09-26T09:00:59.972" v="192"/>
          <ac:spMkLst>
            <pc:docMk/>
            <pc:sldMk cId="0" sldId="352"/>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353"/>
        </pc:sldMkLst>
        <pc:spChg chg="mod ord">
          <ac:chgData name="kapadokyakadin kadın" userId="06930295ac6f27a9" providerId="Windows Live" clId="Web-{B35F85D0-7648-4A1B-BC7A-62DEE1EC6AC9}" dt="2020-09-26T09:00:59.972" v="192"/>
          <ac:spMkLst>
            <pc:docMk/>
            <pc:sldMk cId="0" sldId="353"/>
            <ac:spMk id="2" creationId="{00000000-0000-0000-0000-000000000000}"/>
          </ac:spMkLst>
        </pc:spChg>
        <pc:spChg chg="mod ord">
          <ac:chgData name="kapadokyakadin kadın" userId="06930295ac6f27a9" providerId="Windows Live" clId="Web-{B35F85D0-7648-4A1B-BC7A-62DEE1EC6AC9}" dt="2020-09-26T09:00:59.972" v="192"/>
          <ac:spMkLst>
            <pc:docMk/>
            <pc:sldMk cId="0" sldId="353"/>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354"/>
        </pc:sldMkLst>
        <pc:spChg chg="mod ord">
          <ac:chgData name="kapadokyakadin kadın" userId="06930295ac6f27a9" providerId="Windows Live" clId="Web-{B35F85D0-7648-4A1B-BC7A-62DEE1EC6AC9}" dt="2020-09-26T09:00:59.972" v="192"/>
          <ac:spMkLst>
            <pc:docMk/>
            <pc:sldMk cId="0" sldId="354"/>
            <ac:spMk id="2" creationId="{00000000-0000-0000-0000-000000000000}"/>
          </ac:spMkLst>
        </pc:spChg>
        <pc:spChg chg="mod ord">
          <ac:chgData name="kapadokyakadin kadın" userId="06930295ac6f27a9" providerId="Windows Live" clId="Web-{B35F85D0-7648-4A1B-BC7A-62DEE1EC6AC9}" dt="2020-09-26T09:00:59.972" v="192"/>
          <ac:spMkLst>
            <pc:docMk/>
            <pc:sldMk cId="0" sldId="354"/>
            <ac:spMk id="3" creationId="{00000000-0000-0000-0000-000000000000}"/>
          </ac:spMkLst>
        </pc:spChg>
      </pc:sldChg>
      <pc:sldChg chg="modSp mod modClrScheme chgLayout">
        <pc:chgData name="kapadokyakadin kadın" userId="06930295ac6f27a9" providerId="Windows Live" clId="Web-{B35F85D0-7648-4A1B-BC7A-62DEE1EC6AC9}" dt="2020-09-26T09:00:59.972" v="192"/>
        <pc:sldMkLst>
          <pc:docMk/>
          <pc:sldMk cId="0" sldId="355"/>
        </pc:sldMkLst>
        <pc:spChg chg="mod ord">
          <ac:chgData name="kapadokyakadin kadın" userId="06930295ac6f27a9" providerId="Windows Live" clId="Web-{B35F85D0-7648-4A1B-BC7A-62DEE1EC6AC9}" dt="2020-09-26T09:00:59.972" v="192"/>
          <ac:spMkLst>
            <pc:docMk/>
            <pc:sldMk cId="0" sldId="355"/>
            <ac:spMk id="2" creationId="{00000000-0000-0000-0000-000000000000}"/>
          </ac:spMkLst>
        </pc:spChg>
        <pc:spChg chg="mod ord">
          <ac:chgData name="kapadokyakadin kadın" userId="06930295ac6f27a9" providerId="Windows Live" clId="Web-{B35F85D0-7648-4A1B-BC7A-62DEE1EC6AC9}" dt="2020-09-26T09:00:59.972" v="192"/>
          <ac:spMkLst>
            <pc:docMk/>
            <pc:sldMk cId="0" sldId="355"/>
            <ac:spMk id="3" creationId="{00000000-0000-0000-0000-000000000000}"/>
          </ac:spMkLst>
        </pc:spChg>
      </pc:sldChg>
      <pc:sldChg chg="delSp modSp mod ord modClrScheme chgLayout">
        <pc:chgData name="kapadokyakadin kadın" userId="06930295ac6f27a9" providerId="Windows Live" clId="Web-{B35F85D0-7648-4A1B-BC7A-62DEE1EC6AC9}" dt="2020-09-26T09:50:16.514" v="774" actId="14100"/>
        <pc:sldMkLst>
          <pc:docMk/>
          <pc:sldMk cId="0" sldId="356"/>
        </pc:sldMkLst>
        <pc:spChg chg="del mod ord">
          <ac:chgData name="kapadokyakadin kadın" userId="06930295ac6f27a9" providerId="Windows Live" clId="Web-{B35F85D0-7648-4A1B-BC7A-62DEE1EC6AC9}" dt="2020-09-26T09:50:11.717" v="773"/>
          <ac:spMkLst>
            <pc:docMk/>
            <pc:sldMk cId="0" sldId="356"/>
            <ac:spMk id="2" creationId="{00000000-0000-0000-0000-000000000000}"/>
          </ac:spMkLst>
        </pc:spChg>
        <pc:spChg chg="mod ord">
          <ac:chgData name="kapadokyakadin kadın" userId="06930295ac6f27a9" providerId="Windows Live" clId="Web-{B35F85D0-7648-4A1B-BC7A-62DEE1EC6AC9}" dt="2020-09-26T09:50:16.514" v="774" actId="14100"/>
          <ac:spMkLst>
            <pc:docMk/>
            <pc:sldMk cId="0" sldId="356"/>
            <ac:spMk id="3" creationId="{00000000-0000-0000-0000-000000000000}"/>
          </ac:spMkLst>
        </pc:spChg>
      </pc:sldChg>
      <pc:sldChg chg="addSp delSp modSp new del ord">
        <pc:chgData name="kapadokyakadin kadın" userId="06930295ac6f27a9" providerId="Windows Live" clId="Web-{B35F85D0-7648-4A1B-BC7A-62DEE1EC6AC9}" dt="2020-09-26T08:43:41.791" v="146"/>
        <pc:sldMkLst>
          <pc:docMk/>
          <pc:sldMk cId="1893018518" sldId="357"/>
        </pc:sldMkLst>
        <pc:spChg chg="mod">
          <ac:chgData name="kapadokyakadin kadın" userId="06930295ac6f27a9" providerId="Windows Live" clId="Web-{B35F85D0-7648-4A1B-BC7A-62DEE1EC6AC9}" dt="2020-09-26T08:15:16.704" v="28" actId="20577"/>
          <ac:spMkLst>
            <pc:docMk/>
            <pc:sldMk cId="1893018518" sldId="357"/>
            <ac:spMk id="2" creationId="{9938928B-4340-46F9-BF93-98F783C970DE}"/>
          </ac:spMkLst>
        </pc:spChg>
        <pc:picChg chg="add del mod">
          <ac:chgData name="kapadokyakadin kadın" userId="06930295ac6f27a9" providerId="Windows Live" clId="Web-{B35F85D0-7648-4A1B-BC7A-62DEE1EC6AC9}" dt="2020-09-26T08:43:31.509" v="144"/>
          <ac:picMkLst>
            <pc:docMk/>
            <pc:sldMk cId="1893018518" sldId="357"/>
            <ac:picMk id="3" creationId="{20F3E2C8-B209-45FC-A68F-62E085EAFD99}"/>
          </ac:picMkLst>
        </pc:picChg>
      </pc:sldChg>
      <pc:sldChg chg="addSp delSp modSp new mod modClrScheme chgLayout">
        <pc:chgData name="kapadokyakadin kadın" userId="06930295ac6f27a9" providerId="Windows Live" clId="Web-{B35F85D0-7648-4A1B-BC7A-62DEE1EC6AC9}" dt="2020-09-26T09:01:17.847" v="193" actId="14100"/>
        <pc:sldMkLst>
          <pc:docMk/>
          <pc:sldMk cId="732626039" sldId="358"/>
        </pc:sldMkLst>
        <pc:spChg chg="del">
          <ac:chgData name="kapadokyakadin kadın" userId="06930295ac6f27a9" providerId="Windows Live" clId="Web-{B35F85D0-7648-4A1B-BC7A-62DEE1EC6AC9}" dt="2020-09-26T08:44:32.589" v="159"/>
          <ac:spMkLst>
            <pc:docMk/>
            <pc:sldMk cId="732626039" sldId="358"/>
            <ac:spMk id="2" creationId="{9189C615-BD81-444B-9C0A-FD0576872982}"/>
          </ac:spMkLst>
        </pc:spChg>
        <pc:picChg chg="add mod">
          <ac:chgData name="kapadokyakadin kadın" userId="06930295ac6f27a9" providerId="Windows Live" clId="Web-{B35F85D0-7648-4A1B-BC7A-62DEE1EC6AC9}" dt="2020-09-26T09:01:17.847" v="193" actId="14100"/>
          <ac:picMkLst>
            <pc:docMk/>
            <pc:sldMk cId="732626039" sldId="358"/>
            <ac:picMk id="3" creationId="{98554D96-EC22-46CC-A335-179E57443EDC}"/>
          </ac:picMkLst>
        </pc:picChg>
      </pc:sldChg>
      <pc:sldChg chg="modSp new mod modClrScheme chgLayout">
        <pc:chgData name="kapadokyakadin kadın" userId="06930295ac6f27a9" providerId="Windows Live" clId="Web-{B35F85D0-7648-4A1B-BC7A-62DEE1EC6AC9}" dt="2020-09-26T09:47:38.167" v="704" actId="1076"/>
        <pc:sldMkLst>
          <pc:docMk/>
          <pc:sldMk cId="2202830671" sldId="359"/>
        </pc:sldMkLst>
        <pc:spChg chg="mod ord">
          <ac:chgData name="kapadokyakadin kadın" userId="06930295ac6f27a9" providerId="Windows Live" clId="Web-{B35F85D0-7648-4A1B-BC7A-62DEE1EC6AC9}" dt="2020-09-26T09:03:52.225" v="253" actId="20577"/>
          <ac:spMkLst>
            <pc:docMk/>
            <pc:sldMk cId="2202830671" sldId="359"/>
            <ac:spMk id="2" creationId="{7D6BCABE-43BF-499B-A2A2-1FABFB4BAD71}"/>
          </ac:spMkLst>
        </pc:spChg>
        <pc:spChg chg="mod ord">
          <ac:chgData name="kapadokyakadin kadın" userId="06930295ac6f27a9" providerId="Windows Live" clId="Web-{B35F85D0-7648-4A1B-BC7A-62DEE1EC6AC9}" dt="2020-09-26T09:47:38.167" v="704" actId="1076"/>
          <ac:spMkLst>
            <pc:docMk/>
            <pc:sldMk cId="2202830671" sldId="359"/>
            <ac:spMk id="3" creationId="{C1F72D68-F16C-4D6F-903B-C6276B0BFA08}"/>
          </ac:spMkLst>
        </pc:spChg>
      </pc:sldChg>
      <pc:sldChg chg="modSp add ord replId">
        <pc:chgData name="kapadokyakadin kadın" userId="06930295ac6f27a9" providerId="Windows Live" clId="Web-{B35F85D0-7648-4A1B-BC7A-62DEE1EC6AC9}" dt="2020-09-26T10:08:18.007" v="1038" actId="20577"/>
        <pc:sldMkLst>
          <pc:docMk/>
          <pc:sldMk cId="1884391154" sldId="360"/>
        </pc:sldMkLst>
        <pc:spChg chg="mod">
          <ac:chgData name="kapadokyakadin kadın" userId="06930295ac6f27a9" providerId="Windows Live" clId="Web-{B35F85D0-7648-4A1B-BC7A-62DEE1EC6AC9}" dt="2020-09-26T10:08:18.007" v="1038" actId="20577"/>
          <ac:spMkLst>
            <pc:docMk/>
            <pc:sldMk cId="1884391154" sldId="360"/>
            <ac:spMk id="2" creationId="{00000000-0000-0000-0000-000000000000}"/>
          </ac:spMkLst>
        </pc:spChg>
        <pc:spChg chg="mod">
          <ac:chgData name="kapadokyakadin kadın" userId="06930295ac6f27a9" providerId="Windows Live" clId="Web-{B35F85D0-7648-4A1B-BC7A-62DEE1EC6AC9}" dt="2020-09-26T09:55:46.662" v="938" actId="14100"/>
          <ac:spMkLst>
            <pc:docMk/>
            <pc:sldMk cId="1884391154" sldId="360"/>
            <ac:spMk id="3" creationId="{00000000-0000-0000-0000-000000000000}"/>
          </ac:spMkLst>
        </pc:spChg>
      </pc:sldChg>
      <pc:sldChg chg="modSp add replId">
        <pc:chgData name="kapadokyakadin kadın" userId="06930295ac6f27a9" providerId="Windows Live" clId="Web-{B35F85D0-7648-4A1B-BC7A-62DEE1EC6AC9}" dt="2020-09-26T09:50:28.765" v="776" actId="20577"/>
        <pc:sldMkLst>
          <pc:docMk/>
          <pc:sldMk cId="3552235267" sldId="361"/>
        </pc:sldMkLst>
        <pc:spChg chg="mod">
          <ac:chgData name="kapadokyakadin kadın" userId="06930295ac6f27a9" providerId="Windows Live" clId="Web-{B35F85D0-7648-4A1B-BC7A-62DEE1EC6AC9}" dt="2020-09-26T09:50:28.765" v="776" actId="20577"/>
          <ac:spMkLst>
            <pc:docMk/>
            <pc:sldMk cId="3552235267" sldId="361"/>
            <ac:spMk id="3" creationId="{00000000-0000-0000-0000-000000000000}"/>
          </ac:spMkLst>
        </pc:spChg>
      </pc:sldChg>
      <pc:sldMasterChg chg="del delSldLayout">
        <pc:chgData name="kapadokyakadin kadın" userId="06930295ac6f27a9" providerId="Windows Live" clId="Web-{B35F85D0-7648-4A1B-BC7A-62DEE1EC6AC9}" dt="2020-09-26T09:00:59.972" v="192"/>
        <pc:sldMasterMkLst>
          <pc:docMk/>
          <pc:sldMasterMk cId="0" sldId="2147483648"/>
        </pc:sldMasterMkLst>
        <pc:sldLayoutChg chg="del">
          <pc:chgData name="kapadokyakadin kadın" userId="06930295ac6f27a9" providerId="Windows Live" clId="Web-{B35F85D0-7648-4A1B-BC7A-62DEE1EC6AC9}" dt="2020-09-26T09:00:59.972" v="192"/>
          <pc:sldLayoutMkLst>
            <pc:docMk/>
            <pc:sldMasterMk cId="0" sldId="2147483648"/>
            <pc:sldLayoutMk cId="0" sldId="2147483649"/>
          </pc:sldLayoutMkLst>
        </pc:sldLayoutChg>
        <pc:sldLayoutChg chg="del">
          <pc:chgData name="kapadokyakadin kadın" userId="06930295ac6f27a9" providerId="Windows Live" clId="Web-{B35F85D0-7648-4A1B-BC7A-62DEE1EC6AC9}" dt="2020-09-26T09:00:59.972" v="192"/>
          <pc:sldLayoutMkLst>
            <pc:docMk/>
            <pc:sldMasterMk cId="0" sldId="2147483648"/>
            <pc:sldLayoutMk cId="0" sldId="2147483650"/>
          </pc:sldLayoutMkLst>
        </pc:sldLayoutChg>
        <pc:sldLayoutChg chg="del">
          <pc:chgData name="kapadokyakadin kadın" userId="06930295ac6f27a9" providerId="Windows Live" clId="Web-{B35F85D0-7648-4A1B-BC7A-62DEE1EC6AC9}" dt="2020-09-26T09:00:59.972" v="192"/>
          <pc:sldLayoutMkLst>
            <pc:docMk/>
            <pc:sldMasterMk cId="0" sldId="2147483648"/>
            <pc:sldLayoutMk cId="0" sldId="2147483651"/>
          </pc:sldLayoutMkLst>
        </pc:sldLayoutChg>
        <pc:sldLayoutChg chg="del">
          <pc:chgData name="kapadokyakadin kadın" userId="06930295ac6f27a9" providerId="Windows Live" clId="Web-{B35F85D0-7648-4A1B-BC7A-62DEE1EC6AC9}" dt="2020-09-26T09:00:59.972" v="192"/>
          <pc:sldLayoutMkLst>
            <pc:docMk/>
            <pc:sldMasterMk cId="0" sldId="2147483648"/>
            <pc:sldLayoutMk cId="0" sldId="2147483652"/>
          </pc:sldLayoutMkLst>
        </pc:sldLayoutChg>
        <pc:sldLayoutChg chg="del">
          <pc:chgData name="kapadokyakadin kadın" userId="06930295ac6f27a9" providerId="Windows Live" clId="Web-{B35F85D0-7648-4A1B-BC7A-62DEE1EC6AC9}" dt="2020-09-26T09:00:59.972" v="192"/>
          <pc:sldLayoutMkLst>
            <pc:docMk/>
            <pc:sldMasterMk cId="0" sldId="2147483648"/>
            <pc:sldLayoutMk cId="0" sldId="2147483653"/>
          </pc:sldLayoutMkLst>
        </pc:sldLayoutChg>
        <pc:sldLayoutChg chg="del">
          <pc:chgData name="kapadokyakadin kadın" userId="06930295ac6f27a9" providerId="Windows Live" clId="Web-{B35F85D0-7648-4A1B-BC7A-62DEE1EC6AC9}" dt="2020-09-26T09:00:59.972" v="192"/>
          <pc:sldLayoutMkLst>
            <pc:docMk/>
            <pc:sldMasterMk cId="0" sldId="2147483648"/>
            <pc:sldLayoutMk cId="0" sldId="2147483654"/>
          </pc:sldLayoutMkLst>
        </pc:sldLayoutChg>
        <pc:sldLayoutChg chg="del">
          <pc:chgData name="kapadokyakadin kadın" userId="06930295ac6f27a9" providerId="Windows Live" clId="Web-{B35F85D0-7648-4A1B-BC7A-62DEE1EC6AC9}" dt="2020-09-26T09:00:59.972" v="192"/>
          <pc:sldLayoutMkLst>
            <pc:docMk/>
            <pc:sldMasterMk cId="0" sldId="2147483648"/>
            <pc:sldLayoutMk cId="0" sldId="2147483655"/>
          </pc:sldLayoutMkLst>
        </pc:sldLayoutChg>
        <pc:sldLayoutChg chg="del">
          <pc:chgData name="kapadokyakadin kadın" userId="06930295ac6f27a9" providerId="Windows Live" clId="Web-{B35F85D0-7648-4A1B-BC7A-62DEE1EC6AC9}" dt="2020-09-26T09:00:59.972" v="192"/>
          <pc:sldLayoutMkLst>
            <pc:docMk/>
            <pc:sldMasterMk cId="0" sldId="2147483648"/>
            <pc:sldLayoutMk cId="0" sldId="2147483656"/>
          </pc:sldLayoutMkLst>
        </pc:sldLayoutChg>
        <pc:sldLayoutChg chg="del">
          <pc:chgData name="kapadokyakadin kadın" userId="06930295ac6f27a9" providerId="Windows Live" clId="Web-{B35F85D0-7648-4A1B-BC7A-62DEE1EC6AC9}" dt="2020-09-26T09:00:59.972" v="192"/>
          <pc:sldLayoutMkLst>
            <pc:docMk/>
            <pc:sldMasterMk cId="0" sldId="2147483648"/>
            <pc:sldLayoutMk cId="0" sldId="2147483657"/>
          </pc:sldLayoutMkLst>
        </pc:sldLayoutChg>
        <pc:sldLayoutChg chg="del">
          <pc:chgData name="kapadokyakadin kadın" userId="06930295ac6f27a9" providerId="Windows Live" clId="Web-{B35F85D0-7648-4A1B-BC7A-62DEE1EC6AC9}" dt="2020-09-26T09:00:59.972" v="192"/>
          <pc:sldLayoutMkLst>
            <pc:docMk/>
            <pc:sldMasterMk cId="0" sldId="2147483648"/>
            <pc:sldLayoutMk cId="0" sldId="2147483658"/>
          </pc:sldLayoutMkLst>
        </pc:sldLayoutChg>
        <pc:sldLayoutChg chg="del">
          <pc:chgData name="kapadokyakadin kadın" userId="06930295ac6f27a9" providerId="Windows Live" clId="Web-{B35F85D0-7648-4A1B-BC7A-62DEE1EC6AC9}" dt="2020-09-26T09:00:59.972" v="192"/>
          <pc:sldLayoutMkLst>
            <pc:docMk/>
            <pc:sldMasterMk cId="0" sldId="2147483648"/>
            <pc:sldLayoutMk cId="0" sldId="2147483659"/>
          </pc:sldLayoutMkLst>
        </pc:sldLayoutChg>
      </pc:sldMasterChg>
      <pc:sldMasterChg chg="add addSldLayout modSldLayout">
        <pc:chgData name="kapadokyakadin kadın" userId="06930295ac6f27a9" providerId="Windows Live" clId="Web-{B35F85D0-7648-4A1B-BC7A-62DEE1EC6AC9}" dt="2020-09-26T09:00:59.972" v="192"/>
        <pc:sldMasterMkLst>
          <pc:docMk/>
          <pc:sldMasterMk cId="60756895" sldId="2147483660"/>
        </pc:sldMasterMkLst>
        <pc:sldLayoutChg chg="add mod replId">
          <pc:chgData name="kapadokyakadin kadın" userId="06930295ac6f27a9" providerId="Windows Live" clId="Web-{B35F85D0-7648-4A1B-BC7A-62DEE1EC6AC9}" dt="2020-09-26T09:00:59.972" v="192"/>
          <pc:sldLayoutMkLst>
            <pc:docMk/>
            <pc:sldMasterMk cId="60756895" sldId="2147483660"/>
            <pc:sldLayoutMk cId="3097692034" sldId="2147483661"/>
          </pc:sldLayoutMkLst>
        </pc:sldLayoutChg>
        <pc:sldLayoutChg chg="add mod replId">
          <pc:chgData name="kapadokyakadin kadın" userId="06930295ac6f27a9" providerId="Windows Live" clId="Web-{B35F85D0-7648-4A1B-BC7A-62DEE1EC6AC9}" dt="2020-09-26T09:00:59.972" v="192"/>
          <pc:sldLayoutMkLst>
            <pc:docMk/>
            <pc:sldMasterMk cId="60756895" sldId="2147483660"/>
            <pc:sldLayoutMk cId="2016526123" sldId="2147483662"/>
          </pc:sldLayoutMkLst>
        </pc:sldLayoutChg>
        <pc:sldLayoutChg chg="add mod replId">
          <pc:chgData name="kapadokyakadin kadın" userId="06930295ac6f27a9" providerId="Windows Live" clId="Web-{B35F85D0-7648-4A1B-BC7A-62DEE1EC6AC9}" dt="2020-09-26T09:00:59.972" v="192"/>
          <pc:sldLayoutMkLst>
            <pc:docMk/>
            <pc:sldMasterMk cId="60756895" sldId="2147483660"/>
            <pc:sldLayoutMk cId="3966860252" sldId="2147483663"/>
          </pc:sldLayoutMkLst>
        </pc:sldLayoutChg>
        <pc:sldLayoutChg chg="add mod replId">
          <pc:chgData name="kapadokyakadin kadın" userId="06930295ac6f27a9" providerId="Windows Live" clId="Web-{B35F85D0-7648-4A1B-BC7A-62DEE1EC6AC9}" dt="2020-09-26T09:00:59.972" v="192"/>
          <pc:sldLayoutMkLst>
            <pc:docMk/>
            <pc:sldMasterMk cId="60756895" sldId="2147483660"/>
            <pc:sldLayoutMk cId="2600550819" sldId="2147483664"/>
          </pc:sldLayoutMkLst>
        </pc:sldLayoutChg>
        <pc:sldLayoutChg chg="add mod replId">
          <pc:chgData name="kapadokyakadin kadın" userId="06930295ac6f27a9" providerId="Windows Live" clId="Web-{B35F85D0-7648-4A1B-BC7A-62DEE1EC6AC9}" dt="2020-09-26T09:00:59.972" v="192"/>
          <pc:sldLayoutMkLst>
            <pc:docMk/>
            <pc:sldMasterMk cId="60756895" sldId="2147483660"/>
            <pc:sldLayoutMk cId="2997499709" sldId="2147483665"/>
          </pc:sldLayoutMkLst>
        </pc:sldLayoutChg>
        <pc:sldLayoutChg chg="add mod replId">
          <pc:chgData name="kapadokyakadin kadın" userId="06930295ac6f27a9" providerId="Windows Live" clId="Web-{B35F85D0-7648-4A1B-BC7A-62DEE1EC6AC9}" dt="2020-09-26T09:00:59.972" v="192"/>
          <pc:sldLayoutMkLst>
            <pc:docMk/>
            <pc:sldMasterMk cId="60756895" sldId="2147483660"/>
            <pc:sldLayoutMk cId="215200276" sldId="2147483666"/>
          </pc:sldLayoutMkLst>
        </pc:sldLayoutChg>
        <pc:sldLayoutChg chg="add mod replId">
          <pc:chgData name="kapadokyakadin kadın" userId="06930295ac6f27a9" providerId="Windows Live" clId="Web-{B35F85D0-7648-4A1B-BC7A-62DEE1EC6AC9}" dt="2020-09-26T09:00:59.972" v="192"/>
          <pc:sldLayoutMkLst>
            <pc:docMk/>
            <pc:sldMasterMk cId="60756895" sldId="2147483660"/>
            <pc:sldLayoutMk cId="824887927" sldId="2147483667"/>
          </pc:sldLayoutMkLst>
        </pc:sldLayoutChg>
        <pc:sldLayoutChg chg="add mod replId">
          <pc:chgData name="kapadokyakadin kadın" userId="06930295ac6f27a9" providerId="Windows Live" clId="Web-{B35F85D0-7648-4A1B-BC7A-62DEE1EC6AC9}" dt="2020-09-26T09:00:59.972" v="192"/>
          <pc:sldLayoutMkLst>
            <pc:docMk/>
            <pc:sldMasterMk cId="60756895" sldId="2147483660"/>
            <pc:sldLayoutMk cId="2953432725" sldId="2147483668"/>
          </pc:sldLayoutMkLst>
        </pc:sldLayoutChg>
        <pc:sldLayoutChg chg="add mod replId">
          <pc:chgData name="kapadokyakadin kadın" userId="06930295ac6f27a9" providerId="Windows Live" clId="Web-{B35F85D0-7648-4A1B-BC7A-62DEE1EC6AC9}" dt="2020-09-26T09:00:59.972" v="192"/>
          <pc:sldLayoutMkLst>
            <pc:docMk/>
            <pc:sldMasterMk cId="60756895" sldId="2147483660"/>
            <pc:sldLayoutMk cId="3448625065" sldId="2147483669"/>
          </pc:sldLayoutMkLst>
        </pc:sldLayoutChg>
        <pc:sldLayoutChg chg="add mod replId">
          <pc:chgData name="kapadokyakadin kadın" userId="06930295ac6f27a9" providerId="Windows Live" clId="Web-{B35F85D0-7648-4A1B-BC7A-62DEE1EC6AC9}" dt="2020-09-26T09:00:59.972" v="192"/>
          <pc:sldLayoutMkLst>
            <pc:docMk/>
            <pc:sldMasterMk cId="60756895" sldId="2147483660"/>
            <pc:sldLayoutMk cId="3674225237" sldId="2147483670"/>
          </pc:sldLayoutMkLst>
        </pc:sldLayoutChg>
        <pc:sldLayoutChg chg="add mod replId">
          <pc:chgData name="kapadokyakadin kadın" userId="06930295ac6f27a9" providerId="Windows Live" clId="Web-{B35F85D0-7648-4A1B-BC7A-62DEE1EC6AC9}" dt="2020-09-26T09:00:59.972" v="192"/>
          <pc:sldLayoutMkLst>
            <pc:docMk/>
            <pc:sldMasterMk cId="60756895" sldId="2147483660"/>
            <pc:sldLayoutMk cId="2731518643" sldId="2147483671"/>
          </pc:sldLayoutMkLst>
        </pc:sldLayoutChg>
      </pc:sldMasterChg>
    </pc:docChg>
  </pc:docChgLst>
  <pc:docChgLst>
    <pc:chgData name="Security Alert" userId="06930295ac6f27a9" providerId="Windows Live" clId="Web-{F6720E70-EE71-49DA-988F-0A339B6EE239}"/>
    <pc:docChg chg="modSld">
      <pc:chgData name="Security Alert" userId="06930295ac6f27a9" providerId="Windows Live" clId="Web-{F6720E70-EE71-49DA-988F-0A339B6EE239}" dt="2020-11-23T12:01:37.704" v="0" actId="1076"/>
      <pc:docMkLst>
        <pc:docMk/>
      </pc:docMkLst>
      <pc:sldChg chg="modSp">
        <pc:chgData name="Security Alert" userId="06930295ac6f27a9" providerId="Windows Live" clId="Web-{F6720E70-EE71-49DA-988F-0A339B6EE239}" dt="2020-11-23T12:01:37.704" v="0" actId="1076"/>
        <pc:sldMkLst>
          <pc:docMk/>
          <pc:sldMk cId="732626039" sldId="358"/>
        </pc:sldMkLst>
        <pc:picChg chg="mod">
          <ac:chgData name="Security Alert" userId="06930295ac6f27a9" providerId="Windows Live" clId="Web-{F6720E70-EE71-49DA-988F-0A339B6EE239}" dt="2020-11-23T12:01:37.704" v="0" actId="1076"/>
          <ac:picMkLst>
            <pc:docMk/>
            <pc:sldMk cId="732626039" sldId="358"/>
            <ac:picMk id="3" creationId="{98554D96-EC22-46CC-A335-179E57443ED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7941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a:t>Asıl başlık stilini düzenlemek için tıklayın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smtClean="0"/>
              <a:pPr/>
              <a:t>7/28/2021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3116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34846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59494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75654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95917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24650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67775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9049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452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pPr/>
              <a:t>7/28/2021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7535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stilini düzenlemek için tıklayın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7/28/2021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5065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7/28/2021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53498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7/28/2021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1885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7/28/2021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7222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pPr/>
              <a:t>7/28/2021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0975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tr-TR"/>
              <a:t>Asıl başlık stilini düzenlemek için tıklayın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pPr/>
              <a:t>7/28/2021</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228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8A87A34-81AB-432B-8DAE-1953F412C126}" type="datetimeFigureOut">
              <a:rPr lang="en-US" smtClean="0"/>
              <a:pPr/>
              <a:t>7/28/2021</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69815440"/>
      </p:ext>
    </p:extLst>
  </p:cSld>
  <p:clrMap bg1="dk1" tx1="lt1" bg2="dk2"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725554" y="2349924"/>
            <a:ext cx="8418446" cy="2464952"/>
          </a:xfrm>
          <a:prstGeom prst="rect">
            <a:avLst/>
          </a:prstGeom>
        </p:spPr>
        <p:txBody>
          <a:bodyPr>
            <a:normAutofit fontScale="97500"/>
          </a:bodyPr>
          <a:lstStyle/>
          <a:p>
            <a:pPr marL="0" marR="0" lvl="0" indent="0" algn="ctr" defTabSz="685800" rtl="0" eaLnBrk="1" fontAlgn="auto" latinLnBrk="0" hangingPunct="1">
              <a:lnSpc>
                <a:spcPct val="85000"/>
              </a:lnSpc>
              <a:spcBef>
                <a:spcPct val="0"/>
              </a:spcBef>
              <a:spcAft>
                <a:spcPts val="0"/>
              </a:spcAft>
              <a:buClrTx/>
              <a:buSzTx/>
              <a:buFontTx/>
              <a:buNone/>
              <a:tabLst/>
              <a:defRPr/>
            </a:pPr>
            <a:endParaRPr kumimoji="0" lang="tr-TR" sz="3100" b="1" i="0" u="none" strike="noStrike" kern="1200" cap="none" spc="-113" normalizeH="0" baseline="0" noProof="0" dirty="0">
              <a:ln>
                <a:noFill/>
              </a:ln>
              <a:solidFill>
                <a:schemeClr val="bg1"/>
              </a:solidFill>
              <a:effectLst/>
              <a:uLnTx/>
              <a:uFillTx/>
              <a:latin typeface="Calibri" panose="020F0502020204030204" pitchFamily="34" charset="0"/>
              <a:ea typeface="+mj-ea"/>
              <a:cs typeface="+mj-cs"/>
            </a:endParaRPr>
          </a:p>
        </p:txBody>
      </p:sp>
      <p:sp>
        <p:nvSpPr>
          <p:cNvPr id="6" name="Metin kutusu 5">
            <a:extLst>
              <a:ext uri="{FF2B5EF4-FFF2-40B4-BE49-F238E27FC236}">
                <a16:creationId xmlns:a16="http://schemas.microsoft.com/office/drawing/2014/main" id="{0FCAD084-1056-468B-AD2B-E9F77EB21060}"/>
              </a:ext>
            </a:extLst>
          </p:cNvPr>
          <p:cNvSpPr txBox="1"/>
          <p:nvPr/>
        </p:nvSpPr>
        <p:spPr>
          <a:xfrm>
            <a:off x="725554" y="2564904"/>
            <a:ext cx="7565708" cy="2554545"/>
          </a:xfrm>
          <a:prstGeom prst="rect">
            <a:avLst/>
          </a:prstGeom>
          <a:noFill/>
        </p:spPr>
        <p:txBody>
          <a:bodyPr wrap="square">
            <a:spAutoFit/>
          </a:bodyPr>
          <a:lstStyle/>
          <a:p>
            <a:pPr algn="ctr"/>
            <a:r>
              <a:rPr kumimoji="0" lang="tr-TR" altLang="tr-TR" sz="4000" b="1" i="0" u="none" strike="noStrike" kern="1200" cap="none" spc="0" normalizeH="0" baseline="0" noProof="0" dirty="0">
                <a:ln>
                  <a:noFill/>
                </a:ln>
                <a:effectLst/>
                <a:uLnTx/>
                <a:uFillTx/>
                <a:latin typeface="Garamond"/>
                <a:ea typeface="+mj-ea"/>
                <a:cs typeface="Arial"/>
              </a:rPr>
              <a:t>GÜÇLÜ KADINLARLA </a:t>
            </a:r>
          </a:p>
          <a:p>
            <a:pPr algn="ctr"/>
            <a:r>
              <a:rPr kumimoji="0" lang="tr-TR" altLang="tr-TR" sz="4000" b="1" i="0" u="none" strike="noStrike" kern="1200" cap="none" spc="0" normalizeH="0" baseline="0" noProof="0" dirty="0">
                <a:ln>
                  <a:noFill/>
                </a:ln>
                <a:effectLst/>
                <a:uLnTx/>
                <a:uFillTx/>
                <a:latin typeface="Garamond"/>
                <a:ea typeface="+mj-ea"/>
                <a:cs typeface="Arial"/>
              </a:rPr>
              <a:t>GÜZEL YARINLARA</a:t>
            </a:r>
            <a:br>
              <a:rPr kumimoji="0" lang="tr-TR" altLang="tr-TR" sz="4000" b="1" i="0" u="none" strike="noStrike" kern="1200" cap="none" spc="0" normalizeH="0" baseline="0" noProof="0" dirty="0">
                <a:ln>
                  <a:noFill/>
                </a:ln>
                <a:effectLst/>
                <a:uLnTx/>
                <a:uFillTx/>
                <a:latin typeface="Garamond"/>
                <a:ea typeface="+mj-ea"/>
                <a:cs typeface="Arial"/>
              </a:rPr>
            </a:br>
            <a:br>
              <a:rPr kumimoji="0" lang="tr-TR" altLang="tr-TR" sz="4000" b="1" i="0" u="none" strike="noStrike" kern="1200" cap="none" spc="0" normalizeH="0" baseline="0" noProof="0" dirty="0">
                <a:ln>
                  <a:noFill/>
                </a:ln>
                <a:effectLst/>
                <a:uLnTx/>
                <a:uFillTx/>
                <a:latin typeface="Garamond"/>
                <a:ea typeface="+mj-ea"/>
                <a:cs typeface="Arial"/>
              </a:rPr>
            </a:br>
            <a:r>
              <a:rPr kumimoji="0" lang="tr-TR" altLang="tr-TR" sz="4000" b="1" i="0" u="none" strike="noStrike" kern="1200" cap="none" spc="0" normalizeH="0" baseline="0" noProof="0" dirty="0">
                <a:ln>
                  <a:noFill/>
                </a:ln>
                <a:effectLst/>
                <a:uLnTx/>
                <a:uFillTx/>
                <a:latin typeface="Garamond"/>
                <a:ea typeface="+mj-ea"/>
                <a:cs typeface="Arial"/>
              </a:rPr>
              <a:t>01.07.2020-30.06.2021</a:t>
            </a:r>
            <a:endParaRPr lang="tr-TR" dirty="0"/>
          </a:p>
        </p:txBody>
      </p:sp>
      <p:pic>
        <p:nvPicPr>
          <p:cNvPr id="8" name="Picture 2">
            <a:extLst>
              <a:ext uri="{FF2B5EF4-FFF2-40B4-BE49-F238E27FC236}">
                <a16:creationId xmlns:a16="http://schemas.microsoft.com/office/drawing/2014/main" id="{078425E9-5612-40BF-ADD3-AA4B424B8A92}"/>
              </a:ext>
            </a:extLst>
          </p:cNvPr>
          <p:cNvPicPr>
            <a:picLocks noChangeAspect="1" noChangeArrowheads="1"/>
          </p:cNvPicPr>
          <p:nvPr/>
        </p:nvPicPr>
        <p:blipFill>
          <a:blip r:embed="rId2"/>
          <a:srcRect/>
          <a:stretch>
            <a:fillRect/>
          </a:stretch>
        </p:blipFill>
        <p:spPr bwMode="auto">
          <a:xfrm>
            <a:off x="-12575" y="0"/>
            <a:ext cx="4050795" cy="1700808"/>
          </a:xfrm>
          <a:prstGeom prst="rect">
            <a:avLst/>
          </a:prstGeom>
          <a:noFill/>
          <a:ln w="9525">
            <a:noFill/>
            <a:miter lim="800000"/>
            <a:headEnd/>
            <a:tailEnd/>
          </a:ln>
        </p:spPr>
      </p:pic>
      <p:sp>
        <p:nvSpPr>
          <p:cNvPr id="9" name="Dikdörtgen 8">
            <a:extLst>
              <a:ext uri="{FF2B5EF4-FFF2-40B4-BE49-F238E27FC236}">
                <a16:creationId xmlns:a16="http://schemas.microsoft.com/office/drawing/2014/main" id="{4E56F7A3-E2CF-4B34-A2F0-B2F8B95BAD6D}"/>
              </a:ext>
            </a:extLst>
          </p:cNvPr>
          <p:cNvSpPr/>
          <p:nvPr/>
        </p:nvSpPr>
        <p:spPr>
          <a:xfrm>
            <a:off x="4038220" y="0"/>
            <a:ext cx="3257508" cy="17008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tr-TR"/>
          </a:p>
        </p:txBody>
      </p:sp>
      <p:pic>
        <p:nvPicPr>
          <p:cNvPr id="10" name="4 İçerik Yer Tutucusu">
            <a:extLst>
              <a:ext uri="{FF2B5EF4-FFF2-40B4-BE49-F238E27FC236}">
                <a16:creationId xmlns:a16="http://schemas.microsoft.com/office/drawing/2014/main" id="{6E47AE18-6AFD-447E-BEA9-F7679F819AD4}"/>
              </a:ext>
            </a:extLst>
          </p:cNvPr>
          <p:cNvPicPr>
            <a:picLocks noChangeArrowheads="1"/>
          </p:cNvPicPr>
          <p:nvPr/>
        </p:nvPicPr>
        <p:blipFill>
          <a:blip r:embed="rId3"/>
          <a:srcRect/>
          <a:stretch>
            <a:fillRect/>
          </a:stretch>
        </p:blipFill>
        <p:spPr>
          <a:xfrm>
            <a:off x="7295728" y="0"/>
            <a:ext cx="1835696" cy="17008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2078" y="817355"/>
            <a:ext cx="7344816" cy="1040531"/>
          </a:xfrm>
        </p:spPr>
        <p:txBody>
          <a:bodyPr>
            <a:normAutofit/>
          </a:bodyPr>
          <a:lstStyle/>
          <a:p>
            <a:pPr algn="ctr">
              <a:buClr>
                <a:schemeClr val="accent2"/>
              </a:buClr>
              <a:buSzPct val="85000"/>
            </a:pPr>
            <a:r>
              <a:rPr lang="tr-TR" sz="2400" b="1" dirty="0">
                <a:solidFill>
                  <a:schemeClr val="bg1"/>
                </a:solidFill>
              </a:rPr>
              <a:t>Annelik kadının en önemli görevi, kadınlığın temel amacıdır.</a:t>
            </a:r>
            <a:endParaRPr lang="tr-TR" sz="2600" b="1" spc="-113" dirty="0">
              <a:solidFill>
                <a:schemeClr val="bg1"/>
              </a:solidFill>
              <a:latin typeface="Calibri" panose="020F0502020204030204" pitchFamily="34" charset="0"/>
              <a:cs typeface="Arial" pitchFamily="34" charset="0"/>
            </a:endParaRPr>
          </a:p>
        </p:txBody>
      </p:sp>
      <p:pic>
        <p:nvPicPr>
          <p:cNvPr id="6146" name="Picture 2"/>
          <p:cNvPicPr>
            <a:picLocks noGrp="1" noChangeAspect="1" noChangeArrowheads="1"/>
          </p:cNvPicPr>
          <p:nvPr>
            <p:ph idx="1"/>
          </p:nvPr>
        </p:nvPicPr>
        <p:blipFill>
          <a:blip r:embed="rId2"/>
          <a:stretch>
            <a:fillRect/>
          </a:stretch>
        </p:blipFill>
        <p:spPr bwMode="auto">
          <a:xfrm>
            <a:off x="1115616" y="1830347"/>
            <a:ext cx="7327782" cy="4210298"/>
          </a:xfrm>
          <a:prstGeom prst="rect">
            <a:avLst/>
          </a:prstGeom>
          <a:noFill/>
          <a:ln w="9525">
            <a:noFill/>
            <a:miter lim="800000"/>
            <a:headEnd/>
            <a:tailEnd/>
          </a:ln>
          <a:effectLst/>
        </p:spPr>
      </p:pic>
    </p:spTree>
    <p:extLst>
      <p:ext uri="{BB962C8B-B14F-4D97-AF65-F5344CB8AC3E}">
        <p14:creationId xmlns:p14="http://schemas.microsoft.com/office/powerpoint/2010/main" val="3552235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35696" y="908720"/>
            <a:ext cx="7467600" cy="582594"/>
          </a:xfrm>
        </p:spPr>
        <p:txBody>
          <a:bodyPr>
            <a:normAutofit/>
          </a:bodyPr>
          <a:lstStyle/>
          <a:p>
            <a:r>
              <a:rPr lang="tr-TR" b="1" dirty="0">
                <a:solidFill>
                  <a:schemeClr val="bg1"/>
                </a:solidFill>
              </a:rPr>
              <a:t>Yuvayı Dişi Kuş Yapar</a:t>
            </a:r>
          </a:p>
        </p:txBody>
      </p:sp>
      <p:pic>
        <p:nvPicPr>
          <p:cNvPr id="8194" name="Picture 2"/>
          <p:cNvPicPr>
            <a:picLocks noGrp="1" noChangeAspect="1" noChangeArrowheads="1"/>
          </p:cNvPicPr>
          <p:nvPr>
            <p:ph idx="1"/>
          </p:nvPr>
        </p:nvPicPr>
        <p:blipFill>
          <a:blip r:embed="rId2"/>
          <a:stretch>
            <a:fillRect/>
          </a:stretch>
        </p:blipFill>
        <p:spPr bwMode="auto">
          <a:xfrm>
            <a:off x="1691680" y="1700808"/>
            <a:ext cx="5077988" cy="453210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6520" y="459575"/>
            <a:ext cx="7467600" cy="725470"/>
          </a:xfrm>
        </p:spPr>
        <p:txBody>
          <a:bodyPr>
            <a:normAutofit/>
          </a:bodyPr>
          <a:lstStyle/>
          <a:p>
            <a:pPr algn="ctr"/>
            <a:r>
              <a:rPr kumimoji="0" lang="tr-TR"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KADINLAR</a:t>
            </a:r>
            <a:endParaRPr lang="tr-TR" sz="3600" b="1" dirty="0"/>
          </a:p>
        </p:txBody>
      </p:sp>
      <p:pic>
        <p:nvPicPr>
          <p:cNvPr id="9218" name="Picture 2"/>
          <p:cNvPicPr>
            <a:picLocks noGrp="1" noChangeAspect="1" noChangeArrowheads="1"/>
          </p:cNvPicPr>
          <p:nvPr>
            <p:ph idx="1"/>
          </p:nvPr>
        </p:nvPicPr>
        <p:blipFill>
          <a:blip r:embed="rId2"/>
          <a:stretch>
            <a:fillRect/>
          </a:stretch>
        </p:blipFill>
        <p:spPr bwMode="auto">
          <a:xfrm>
            <a:off x="1115616" y="1196752"/>
            <a:ext cx="6912768" cy="483893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4865" y="1052736"/>
            <a:ext cx="7704855" cy="1280890"/>
          </a:xfrm>
        </p:spPr>
        <p:txBody>
          <a:bodyPr>
            <a:normAutofit/>
          </a:bodyPr>
          <a:lstStyle/>
          <a:p>
            <a:pPr algn="just"/>
            <a:r>
              <a:rPr lang="tr-TR" b="1" dirty="0">
                <a:solidFill>
                  <a:schemeClr val="bg1"/>
                </a:solidFill>
              </a:rPr>
              <a:t>Toplumsal Cinsiyette Hakkaniyet;</a:t>
            </a:r>
            <a:endParaRPr lang="tr-TR" dirty="0">
              <a:solidFill>
                <a:schemeClr val="bg1"/>
              </a:solidFill>
            </a:endParaRPr>
          </a:p>
        </p:txBody>
      </p:sp>
      <p:sp>
        <p:nvSpPr>
          <p:cNvPr id="3" name="2 İçerik Yer Tutucusu"/>
          <p:cNvSpPr>
            <a:spLocks noGrp="1"/>
          </p:cNvSpPr>
          <p:nvPr>
            <p:ph idx="1"/>
          </p:nvPr>
        </p:nvSpPr>
        <p:spPr>
          <a:xfrm>
            <a:off x="537920" y="717201"/>
            <a:ext cx="8068160" cy="3777622"/>
          </a:xfrm>
        </p:spPr>
        <p:txBody>
          <a:bodyPr>
            <a:normAutofit/>
          </a:bodyPr>
          <a:lstStyle/>
          <a:p>
            <a:pPr marL="0" indent="0" algn="just">
              <a:spcBef>
                <a:spcPct val="0"/>
              </a:spcBef>
              <a:buNone/>
            </a:pPr>
            <a:r>
              <a:rPr lang="tr-TR" sz="2400" dirty="0"/>
              <a:t>	Fırsat ve sorumlulukların kadın ve erkeğe adil bir biçimde dağıtılmasıdır.</a:t>
            </a:r>
            <a:endParaRPr lang="tr-TR" sz="2400" spc="-113"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Calibri" panose="020F0502020204030204" pitchFamily="34" charset="0"/>
              <a:ea typeface="+mj-ea"/>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908720"/>
            <a:ext cx="6554867" cy="576064"/>
          </a:xfrm>
        </p:spPr>
        <p:txBody>
          <a:bodyPr>
            <a:noAutofit/>
          </a:bodyPr>
          <a:lstStyle/>
          <a:p>
            <a:pPr algn="ctr"/>
            <a:r>
              <a:rPr lang="tr-TR" b="1" dirty="0"/>
              <a:t>	</a:t>
            </a:r>
            <a:r>
              <a:rPr lang="tr-TR" b="1" dirty="0">
                <a:solidFill>
                  <a:schemeClr val="bg1"/>
                </a:solidFill>
              </a:rPr>
              <a:t>EŞİTLİK……</a:t>
            </a:r>
          </a:p>
        </p:txBody>
      </p:sp>
      <p:pic>
        <p:nvPicPr>
          <p:cNvPr id="10242" name="Picture 2"/>
          <p:cNvPicPr>
            <a:picLocks noGrp="1" noChangeAspect="1" noChangeArrowheads="1"/>
          </p:cNvPicPr>
          <p:nvPr>
            <p:ph idx="1"/>
          </p:nvPr>
        </p:nvPicPr>
        <p:blipFill>
          <a:blip r:embed="rId2"/>
          <a:stretch>
            <a:fillRect/>
          </a:stretch>
        </p:blipFill>
        <p:spPr bwMode="auto">
          <a:xfrm>
            <a:off x="1907704" y="1484784"/>
            <a:ext cx="5081552" cy="460851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1268760"/>
            <a:ext cx="7467600" cy="582594"/>
          </a:xfrm>
        </p:spPr>
        <p:txBody>
          <a:bodyPr>
            <a:normAutofit fontScale="90000"/>
          </a:bodyPr>
          <a:lstStyle/>
          <a:p>
            <a:pPr algn="ctr"/>
            <a:r>
              <a:rPr kumimoji="0" lang="tr-TR" sz="36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EŞİTLİK…</a:t>
            </a:r>
            <a:endParaRPr lang="tr-TR" b="1" dirty="0"/>
          </a:p>
        </p:txBody>
      </p:sp>
      <p:sp>
        <p:nvSpPr>
          <p:cNvPr id="3" name="2 İçerik Yer Tutucusu"/>
          <p:cNvSpPr>
            <a:spLocks noGrp="1"/>
          </p:cNvSpPr>
          <p:nvPr>
            <p:ph idx="1"/>
          </p:nvPr>
        </p:nvSpPr>
        <p:spPr>
          <a:xfrm>
            <a:off x="1547664" y="1196752"/>
            <a:ext cx="6554867" cy="3767670"/>
          </a:xfrm>
        </p:spPr>
        <p:txBody>
          <a:bodyPr>
            <a:normAutofit/>
          </a:bodyPr>
          <a:lstStyle/>
          <a:p>
            <a:pPr algn="just"/>
            <a:r>
              <a:rPr lang="tr-TR" sz="2400" dirty="0"/>
              <a:t>Hizmetleri elde etme</a:t>
            </a:r>
          </a:p>
          <a:p>
            <a:pPr algn="just"/>
            <a:endParaRPr lang="tr-TR" sz="2400" dirty="0"/>
          </a:p>
          <a:p>
            <a:pPr algn="just"/>
            <a:r>
              <a:rPr lang="tr-TR" sz="2400" dirty="0"/>
              <a:t>Hangi alanlarda eşitlik?</a:t>
            </a:r>
            <a:endParaRPr lang="tr-TR" sz="2400" b="1" spc="-113"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Calibri" panose="020F0502020204030204" pitchFamily="34" charset="0"/>
              <a:ea typeface="+mj-ea"/>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63599" y="764704"/>
            <a:ext cx="6554867" cy="1524000"/>
          </a:xfrm>
        </p:spPr>
        <p:txBody>
          <a:bodyPr>
            <a:normAutofit/>
          </a:bodyPr>
          <a:lstStyle/>
          <a:p>
            <a:r>
              <a:rPr kumimoji="0" lang="tr-TR"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EŞİTLİK…</a:t>
            </a:r>
            <a:endParaRPr lang="tr-TR" b="1" dirty="0"/>
          </a:p>
        </p:txBody>
      </p:sp>
      <p:sp>
        <p:nvSpPr>
          <p:cNvPr id="3" name="2 İçerik Yer Tutucusu"/>
          <p:cNvSpPr>
            <a:spLocks noGrp="1"/>
          </p:cNvSpPr>
          <p:nvPr>
            <p:ph idx="1"/>
          </p:nvPr>
        </p:nvSpPr>
        <p:spPr>
          <a:xfrm>
            <a:off x="1547664" y="1502088"/>
            <a:ext cx="6986736" cy="3777622"/>
          </a:xfrm>
        </p:spPr>
        <p:txBody>
          <a:bodyPr>
            <a:normAutofit/>
          </a:bodyPr>
          <a:lstStyle/>
          <a:p>
            <a:pPr marL="0" indent="0" algn="just">
              <a:buNone/>
            </a:pPr>
            <a:endParaRPr lang="tr-TR" sz="2400" dirty="0"/>
          </a:p>
          <a:p>
            <a:pPr algn="just"/>
            <a:r>
              <a:rPr lang="tr-TR" sz="2400" dirty="0"/>
              <a:t>Eğitim</a:t>
            </a:r>
          </a:p>
          <a:p>
            <a:pPr algn="just"/>
            <a:r>
              <a:rPr lang="tr-TR" sz="2400" dirty="0"/>
              <a:t>Çalışma/Fırsat Eşitliği</a:t>
            </a:r>
          </a:p>
          <a:p>
            <a:pPr algn="just"/>
            <a:r>
              <a:rPr lang="tr-TR" sz="2400" dirty="0"/>
              <a:t>Karar Verme / Seçme Özgürlüğü</a:t>
            </a:r>
          </a:p>
          <a:p>
            <a:pPr algn="just"/>
            <a:r>
              <a:rPr lang="tr-TR" sz="2400" dirty="0"/>
              <a:t>Eşit İşe Eşit Ücret Alma</a:t>
            </a:r>
          </a:p>
          <a:p>
            <a:pPr algn="just"/>
            <a:r>
              <a:rPr lang="tr-TR" sz="2400" dirty="0"/>
              <a:t>Toplumsal Statü Eşitliği</a:t>
            </a:r>
          </a:p>
          <a:p>
            <a:pPr algn="just"/>
            <a:r>
              <a:rPr lang="tr-TR" sz="2400" dirty="0"/>
              <a:t>Sağlık Hizmetlerinden Yararlanma</a:t>
            </a:r>
            <a:endParaRPr lang="tr-TR" sz="2400" spc="-113"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Calibri" panose="020F0502020204030204" pitchFamily="34" charset="0"/>
              <a:ea typeface="+mj-ea"/>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620688"/>
            <a:ext cx="8352927" cy="1280890"/>
          </a:xfrm>
        </p:spPr>
        <p:txBody>
          <a:bodyPr>
            <a:normAutofit/>
          </a:bodyPr>
          <a:lstStyle/>
          <a:p>
            <a:pPr algn="just"/>
            <a:r>
              <a:rPr lang="tr-TR" b="1" dirty="0">
                <a:solidFill>
                  <a:schemeClr val="bg1"/>
                </a:solidFill>
              </a:rPr>
              <a:t>TOPLUMSAL CİNSİYETE DAYALI AYRIMCILIK</a:t>
            </a:r>
            <a:endParaRPr lang="tr-TR" dirty="0">
              <a:solidFill>
                <a:schemeClr val="bg1"/>
              </a:solidFill>
            </a:endParaRPr>
          </a:p>
        </p:txBody>
      </p:sp>
      <p:sp>
        <p:nvSpPr>
          <p:cNvPr id="3" name="2 İçerik Yer Tutucusu"/>
          <p:cNvSpPr>
            <a:spLocks noGrp="1"/>
          </p:cNvSpPr>
          <p:nvPr>
            <p:ph idx="1"/>
          </p:nvPr>
        </p:nvSpPr>
        <p:spPr>
          <a:xfrm>
            <a:off x="539551" y="764704"/>
            <a:ext cx="8208913" cy="3777622"/>
          </a:xfrm>
        </p:spPr>
        <p:txBody>
          <a:bodyPr>
            <a:normAutofit/>
          </a:bodyPr>
          <a:lstStyle/>
          <a:p>
            <a:pPr marL="0" indent="0" algn="just">
              <a:buNone/>
            </a:pPr>
            <a:r>
              <a:rPr lang="tr-TR" sz="2400" dirty="0"/>
              <a:t>	Toplumsal olarak kurgulanan toplumsal cinsiyet rolleri ve normlarından kaynaklanan, kişinin insan haklarını ihlal eden her türlü ayrımcılık, dışlanma ve engellenme durumudur.</a:t>
            </a:r>
            <a:endParaRPr lang="tr-TR" sz="2400" b="1" spc="-113"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Calibri" panose="020F0502020204030204" pitchFamily="34" charset="0"/>
              <a:ea typeface="+mj-ea"/>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75023" y="537704"/>
            <a:ext cx="7992887" cy="1004690"/>
          </a:xfrm>
        </p:spPr>
        <p:txBody>
          <a:bodyPr>
            <a:normAutofit fontScale="90000"/>
          </a:bodyPr>
          <a:lstStyle/>
          <a:p>
            <a:r>
              <a:rPr kumimoji="0" lang="tr-TR"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TOPLUMSAL CİNSİYETE DAYALI AYRIMCILIK</a:t>
            </a:r>
            <a:endParaRPr lang="tr-TR" sz="3600" dirty="0"/>
          </a:p>
        </p:txBody>
      </p:sp>
      <p:pic>
        <p:nvPicPr>
          <p:cNvPr id="11266" name="Picture 2"/>
          <p:cNvPicPr>
            <a:picLocks noGrp="1" noChangeAspect="1" noChangeArrowheads="1"/>
          </p:cNvPicPr>
          <p:nvPr>
            <p:ph idx="1"/>
          </p:nvPr>
        </p:nvPicPr>
        <p:blipFill>
          <a:blip r:embed="rId2"/>
          <a:stretch>
            <a:fillRect/>
          </a:stretch>
        </p:blipFill>
        <p:spPr bwMode="auto">
          <a:xfrm>
            <a:off x="1403648" y="1412776"/>
            <a:ext cx="6120680" cy="4990441"/>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94566" y="2564904"/>
            <a:ext cx="6554867" cy="864096"/>
          </a:xfrm>
        </p:spPr>
        <p:txBody>
          <a:bodyPr>
            <a:noAutofit/>
          </a:bodyPr>
          <a:lstStyle/>
          <a:p>
            <a:pPr marL="0" marR="0" lvl="0" indent="0" algn="ctr" defTabSz="457200" rtl="0" eaLnBrk="1" fontAlgn="auto" latinLnBrk="0" hangingPunct="1">
              <a:lnSpc>
                <a:spcPct val="100000"/>
              </a:lnSpc>
              <a:spcBef>
                <a:spcPct val="20000"/>
              </a:spcBef>
              <a:spcAft>
                <a:spcPts val="600"/>
              </a:spcAft>
              <a:tabLst/>
              <a:defRPr/>
            </a:pPr>
            <a:r>
              <a:rPr kumimoji="0" lang="tr-TR" altLang="tr-TR"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br>
              <a:rPr kumimoji="0" lang="tr-TR" altLang="tr-TR"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br>
            <a:r>
              <a:rPr kumimoji="0" lang="tr-TR" altLang="tr-TR"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TEŞEKKÜR EDERİM</a:t>
            </a:r>
            <a:br>
              <a:rPr kumimoji="0" lang="tr-TR" altLang="tr-TR"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br>
            <a:endParaRPr lang="tr-TR" dirty="0"/>
          </a:p>
        </p:txBody>
      </p:sp>
      <p:sp>
        <p:nvSpPr>
          <p:cNvPr id="3" name="2 İçerik Yer Tutucusu"/>
          <p:cNvSpPr>
            <a:spLocks noGrp="1"/>
          </p:cNvSpPr>
          <p:nvPr>
            <p:ph idx="1"/>
          </p:nvPr>
        </p:nvSpPr>
        <p:spPr>
          <a:xfrm>
            <a:off x="428463" y="2276872"/>
            <a:ext cx="8287072" cy="2592288"/>
          </a:xfrm>
        </p:spPr>
        <p:txBody>
          <a:bodyPr>
            <a:normAutofit/>
          </a:bodyPr>
          <a:lstStyle/>
          <a:p>
            <a:pPr marL="0" indent="0" algn="ctr">
              <a:buNone/>
            </a:pPr>
            <a:br>
              <a:rPr kumimoji="0" lang="tr-TR" altLang="tr-TR" sz="32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br>
            <a:r>
              <a:rPr kumimoji="0" lang="tr-TR" altLang="tr-TR" sz="32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Kapadokya Kadın Dayanışma Derneği</a:t>
            </a:r>
            <a:br>
              <a:rPr kumimoji="0" lang="tr-TR" altLang="tr-TR"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a:rPr>
            </a:br>
            <a:endParaRPr lang="tr-TR" sz="3200" b="1" spc="-113" dirty="0">
              <a:ln w="3200">
                <a:solidFill>
                  <a:schemeClr val="bg2">
                    <a:shade val="75000"/>
                    <a:alpha val="25000"/>
                  </a:schemeClr>
                </a:solidFill>
                <a:prstDash val="solid"/>
                <a:round/>
              </a:ln>
              <a:solidFill>
                <a:schemeClr val="tx1"/>
              </a:solidFill>
              <a:effectLst>
                <a:innerShdw blurRad="50800" dist="25400" dir="13500000">
                  <a:prstClr val="black">
                    <a:alpha val="70000"/>
                  </a:prstClr>
                </a:innerShdw>
              </a:effectLst>
              <a:latin typeface="Calibri" panose="020F0502020204030204" pitchFamily="34" charset="0"/>
              <a:ea typeface="+mj-ea"/>
              <a:cs typeface="Arial" pitchFamily="34" charset="0"/>
            </a:endParaRPr>
          </a:p>
        </p:txBody>
      </p:sp>
      <p:pic>
        <p:nvPicPr>
          <p:cNvPr id="6" name="Picture 2">
            <a:extLst>
              <a:ext uri="{FF2B5EF4-FFF2-40B4-BE49-F238E27FC236}">
                <a16:creationId xmlns:a16="http://schemas.microsoft.com/office/drawing/2014/main" id="{FDCCCC9A-6FCE-4E09-B7E2-F0D2B6BBCBD7}"/>
              </a:ext>
            </a:extLst>
          </p:cNvPr>
          <p:cNvPicPr>
            <a:picLocks noChangeAspect="1" noChangeArrowheads="1"/>
          </p:cNvPicPr>
          <p:nvPr/>
        </p:nvPicPr>
        <p:blipFill>
          <a:blip r:embed="rId2"/>
          <a:srcRect/>
          <a:stretch>
            <a:fillRect/>
          </a:stretch>
        </p:blipFill>
        <p:spPr bwMode="auto">
          <a:xfrm>
            <a:off x="-36511" y="-15240"/>
            <a:ext cx="4104076" cy="1700808"/>
          </a:xfrm>
          <a:prstGeom prst="rect">
            <a:avLst/>
          </a:prstGeom>
          <a:noFill/>
          <a:ln w="9525">
            <a:noFill/>
            <a:miter lim="800000"/>
            <a:headEnd/>
            <a:tailEnd/>
          </a:ln>
        </p:spPr>
      </p:pic>
      <p:sp>
        <p:nvSpPr>
          <p:cNvPr id="7" name="Dikdörtgen 6">
            <a:extLst>
              <a:ext uri="{FF2B5EF4-FFF2-40B4-BE49-F238E27FC236}">
                <a16:creationId xmlns:a16="http://schemas.microsoft.com/office/drawing/2014/main" id="{4E56F7A3-E2CF-4B34-A2F0-B2F8B95BAD6D}"/>
              </a:ext>
            </a:extLst>
          </p:cNvPr>
          <p:cNvSpPr/>
          <p:nvPr/>
        </p:nvSpPr>
        <p:spPr>
          <a:xfrm>
            <a:off x="4067564" y="-15240"/>
            <a:ext cx="3257508" cy="17008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tr-TR"/>
          </a:p>
        </p:txBody>
      </p:sp>
      <p:pic>
        <p:nvPicPr>
          <p:cNvPr id="8" name="4 İçerik Yer Tutucusu">
            <a:extLst>
              <a:ext uri="{FF2B5EF4-FFF2-40B4-BE49-F238E27FC236}">
                <a16:creationId xmlns:a16="http://schemas.microsoft.com/office/drawing/2014/main" id="{3D3866B2-E6F7-4D83-B71E-B17F66C775BA}"/>
              </a:ext>
            </a:extLst>
          </p:cNvPr>
          <p:cNvPicPr>
            <a:picLocks noChangeArrowheads="1"/>
          </p:cNvPicPr>
          <p:nvPr/>
        </p:nvPicPr>
        <p:blipFill>
          <a:blip r:embed="rId3"/>
          <a:srcRect/>
          <a:stretch>
            <a:fillRect/>
          </a:stretch>
        </p:blipFill>
        <p:spPr>
          <a:xfrm>
            <a:off x="7325072" y="-15240"/>
            <a:ext cx="1835696" cy="17008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51720" y="764704"/>
            <a:ext cx="6554867" cy="1524000"/>
          </a:xfrm>
        </p:spPr>
        <p:txBody>
          <a:bodyPr>
            <a:normAutofit/>
          </a:bodyPr>
          <a:lstStyle/>
          <a:p>
            <a:r>
              <a:rPr kumimoji="0" lang="tr-TR" sz="3600" b="1" i="0" u="none" strike="noStrike" kern="1200" cap="none" spc="0" normalizeH="0" baseline="0" noProof="0" dirty="0">
                <a:ln>
                  <a:noFill/>
                </a:ln>
                <a:effectLst/>
                <a:uLnTx/>
                <a:uFillTx/>
                <a:latin typeface="Century Gothic" panose="020B0502020202020204"/>
                <a:ea typeface="+mj-ea"/>
                <a:cs typeface="+mj-cs"/>
              </a:rPr>
              <a:t>TOPLUMSAL CİNSİYET</a:t>
            </a:r>
            <a:endParaRPr lang="tr-TR" sz="3000" b="1" spc="-113" dirty="0">
              <a:latin typeface="Calibri" panose="020F0502020204030204" pitchFamily="34" charset="0"/>
              <a:cs typeface="Arial" pitchFamily="34" charset="0"/>
            </a:endParaRPr>
          </a:p>
        </p:txBody>
      </p:sp>
      <p:pic>
        <p:nvPicPr>
          <p:cNvPr id="1026" name="Picture 2"/>
          <p:cNvPicPr>
            <a:picLocks noGrp="1" noChangeAspect="1" noChangeArrowheads="1"/>
          </p:cNvPicPr>
          <p:nvPr>
            <p:ph idx="1"/>
          </p:nvPr>
        </p:nvPicPr>
        <p:blipFill>
          <a:blip r:embed="rId2"/>
          <a:stretch>
            <a:fillRect/>
          </a:stretch>
        </p:blipFill>
        <p:spPr bwMode="auto">
          <a:xfrm>
            <a:off x="1187624" y="2072680"/>
            <a:ext cx="6676195" cy="3738669"/>
          </a:xfrm>
          <a:prstGeom prst="rect">
            <a:avLst/>
          </a:prstGeom>
          <a:noFill/>
          <a:ln w="9525">
            <a:noFill/>
            <a:miter lim="800000"/>
            <a:headEnd/>
            <a:tailEnd/>
          </a:ln>
          <a:effectLst/>
        </p:spPr>
      </p:pic>
    </p:spTree>
    <p:extLst>
      <p:ext uri="{BB962C8B-B14F-4D97-AF65-F5344CB8AC3E}">
        <p14:creationId xmlns:p14="http://schemas.microsoft.com/office/powerpoint/2010/main" val="1884391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63688" y="620688"/>
            <a:ext cx="8229600" cy="1219200"/>
          </a:xfrm>
        </p:spPr>
        <p:txBody>
          <a:bodyPr>
            <a:normAutofit/>
          </a:bodyPr>
          <a:lstStyle/>
          <a:p>
            <a:r>
              <a:rPr kumimoji="0" lang="tr-TR" sz="36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TOPLUMSAL CİNSİYET</a:t>
            </a:r>
            <a:endParaRPr lang="tr-TR" sz="3000" b="1" spc="-113" dirty="0">
              <a:solidFill>
                <a:schemeClr val="bg1"/>
              </a:solidFill>
              <a:latin typeface="Calibri" panose="020F0502020204030204" pitchFamily="34" charset="0"/>
              <a:cs typeface="Arial" pitchFamily="34" charset="0"/>
            </a:endParaRPr>
          </a:p>
        </p:txBody>
      </p:sp>
      <p:sp>
        <p:nvSpPr>
          <p:cNvPr id="3" name="2 İçerik Yer Tutucusu"/>
          <p:cNvSpPr>
            <a:spLocks noGrp="1"/>
          </p:cNvSpPr>
          <p:nvPr>
            <p:ph idx="1"/>
          </p:nvPr>
        </p:nvSpPr>
        <p:spPr>
          <a:xfrm>
            <a:off x="611560" y="447260"/>
            <a:ext cx="8104984" cy="4319952"/>
          </a:xfrm>
        </p:spPr>
        <p:txBody>
          <a:bodyPr>
            <a:normAutofit/>
          </a:bodyPr>
          <a:lstStyle/>
          <a:p>
            <a:pPr marL="0" indent="0" algn="just">
              <a:buNone/>
            </a:pPr>
            <a:endParaRPr lang="tr-TR" sz="2400" dirty="0"/>
          </a:p>
          <a:p>
            <a:pPr marL="0" indent="0" algn="just">
              <a:buNone/>
            </a:pPr>
            <a:r>
              <a:rPr lang="tr-TR" sz="2400" dirty="0"/>
              <a:t>Kadın ve erkeğin sosyal olarak belirlenen rol ve sorumluluklarını ifade eder.Toplumsal cinsiyet biyolojik farklılıklardan dolayı değil, kadın ve erkek olarak toplumun bizi nasıl gördüğü, nasıl algıladığı, nasıl düşündüğü ve nasıl davranmamızı beklediği ile ilgili bir kavramdır </a:t>
            </a:r>
            <a:endParaRPr lang="tr-TR" sz="2400" spc="-113"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Calibri" panose="020F0502020204030204" pitchFamily="34" charset="0"/>
              <a:ea typeface="+mj-ea"/>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357167"/>
            <a:ext cx="7772400" cy="928693"/>
          </a:xfrm>
        </p:spPr>
        <p:txBody>
          <a:bodyPr>
            <a:normAutofit/>
          </a:bodyPr>
          <a:lstStyle/>
          <a:p>
            <a:pPr marL="274320" indent="-274320" algn="ctr">
              <a:spcBef>
                <a:spcPts val="600"/>
              </a:spcBef>
              <a:buClr>
                <a:schemeClr val="accent2"/>
              </a:buClr>
              <a:buSzPct val="85000"/>
            </a:pPr>
            <a:r>
              <a:rPr kumimoji="0" lang="tr-TR" sz="32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TOPLUMSAL</a:t>
            </a:r>
            <a:r>
              <a:rPr kumimoji="0" lang="tr-TR" sz="36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 CİNSİYET</a:t>
            </a:r>
            <a:endParaRPr lang="tr-TR" sz="3000" b="1" spc="-113" dirty="0">
              <a:solidFill>
                <a:schemeClr val="bg1"/>
              </a:solidFill>
              <a:effectLst>
                <a:innerShdw blurRad="50800" dist="25400" dir="13500000">
                  <a:prstClr val="black">
                    <a:alpha val="70000"/>
                  </a:prstClr>
                </a:innerShdw>
              </a:effectLst>
              <a:latin typeface="Calibri" panose="020F0502020204030204" pitchFamily="34" charset="0"/>
              <a:cs typeface="Arial" pitchFamily="34" charset="0"/>
            </a:endParaRPr>
          </a:p>
        </p:txBody>
      </p:sp>
      <p:sp>
        <p:nvSpPr>
          <p:cNvPr id="3" name="2 Alt Başlık"/>
          <p:cNvSpPr>
            <a:spLocks noGrp="1"/>
          </p:cNvSpPr>
          <p:nvPr>
            <p:ph type="subTitle" idx="1"/>
          </p:nvPr>
        </p:nvSpPr>
        <p:spPr>
          <a:xfrm>
            <a:off x="827584" y="1393017"/>
            <a:ext cx="7772400" cy="4071966"/>
          </a:xfrm>
        </p:spPr>
        <p:txBody>
          <a:bodyPr vert="horz" lIns="91440" tIns="45720" rIns="91440" bIns="45720" rtlCol="0" anchor="t">
            <a:noAutofit/>
          </a:bodyPr>
          <a:lstStyle/>
          <a:p>
            <a:pPr algn="just"/>
            <a:r>
              <a:rPr lang="tr-TR" sz="2400" dirty="0">
                <a:latin typeface="Calibri" panose="020F0502020204030204" pitchFamily="34" charset="0"/>
                <a:cs typeface="Calibri" panose="020F0502020204030204" pitchFamily="34" charset="0"/>
              </a:rPr>
              <a:t>Biyolojik cinsiyetin üzerine eklenen, bireye ailesi ve onun yaşadığı toplum tarafından öğretilen“kadın” ya da “erkek” olmayı içeren durumların tümü kadın ve erkek arasında yaşatılan her türlü farklılık; kadın vücudunu erkek vücudundan ayıran her türlü ayrımlaşma</a:t>
            </a:r>
            <a:endParaRPr lang="tr-TR" sz="2400" spc="-113"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Calibri" panose="020F0502020204030204" pitchFamily="34" charset="0"/>
              <a:ea typeface="+mj-ea"/>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6BCABE-43BF-499B-A2A2-1FABFB4BAD71}"/>
              </a:ext>
            </a:extLst>
          </p:cNvPr>
          <p:cNvSpPr>
            <a:spLocks noGrp="1"/>
          </p:cNvSpPr>
          <p:nvPr>
            <p:ph type="title"/>
          </p:nvPr>
        </p:nvSpPr>
        <p:spPr>
          <a:xfrm>
            <a:off x="3131840" y="692696"/>
            <a:ext cx="7467600" cy="868346"/>
          </a:xfrm>
        </p:spPr>
        <p:txBody>
          <a:bodyPr>
            <a:normAutofit/>
          </a:bodyPr>
          <a:lstStyle/>
          <a:p>
            <a:r>
              <a:rPr lang="tr-TR" sz="3200" b="1" dirty="0">
                <a:solidFill>
                  <a:schemeClr val="bg1"/>
                </a:solidFill>
              </a:rPr>
              <a:t>ERKEKLER</a:t>
            </a:r>
            <a:endParaRPr lang="tr-TR" sz="3000" b="1" spc="-113" dirty="0">
              <a:solidFill>
                <a:schemeClr val="bg1"/>
              </a:solidFill>
              <a:latin typeface="Calibri" panose="020F0502020204030204" pitchFamily="34" charset="0"/>
              <a:cs typeface="Arial" pitchFamily="34" charset="0"/>
            </a:endParaRPr>
          </a:p>
        </p:txBody>
      </p:sp>
      <p:pic>
        <p:nvPicPr>
          <p:cNvPr id="2051" name="Picture 3"/>
          <p:cNvPicPr>
            <a:picLocks noGrp="1" noChangeAspect="1" noChangeArrowheads="1"/>
          </p:cNvPicPr>
          <p:nvPr>
            <p:ph idx="1"/>
          </p:nvPr>
        </p:nvPicPr>
        <p:blipFill>
          <a:blip r:embed="rId2"/>
          <a:stretch>
            <a:fillRect/>
          </a:stretch>
        </p:blipFill>
        <p:spPr bwMode="auto">
          <a:xfrm>
            <a:off x="1979712" y="1916832"/>
            <a:ext cx="4572375" cy="3478981"/>
          </a:xfrm>
          <a:prstGeom prst="rect">
            <a:avLst/>
          </a:prstGeom>
          <a:noFill/>
          <a:ln w="9525">
            <a:noFill/>
            <a:miter lim="800000"/>
            <a:headEnd/>
            <a:tailEnd/>
          </a:ln>
          <a:effectLst/>
        </p:spPr>
      </p:pic>
    </p:spTree>
    <p:extLst>
      <p:ext uri="{BB962C8B-B14F-4D97-AF65-F5344CB8AC3E}">
        <p14:creationId xmlns:p14="http://schemas.microsoft.com/office/powerpoint/2010/main" val="220283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9632" y="869088"/>
            <a:ext cx="7467600" cy="654032"/>
          </a:xfrm>
        </p:spPr>
        <p:txBody>
          <a:bodyPr>
            <a:noAutofit/>
          </a:bodyPr>
          <a:lstStyle/>
          <a:p>
            <a:pPr marL="342900" marR="0" lvl="0" indent="-342900" defTabSz="457200" rtl="0" eaLnBrk="1" fontAlgn="auto" latinLnBrk="0" hangingPunct="1">
              <a:lnSpc>
                <a:spcPct val="100000"/>
              </a:lnSpc>
              <a:spcBef>
                <a:spcPts val="1000"/>
              </a:spcBef>
              <a:spcAft>
                <a:spcPts val="0"/>
              </a:spcAft>
              <a:tabLst/>
              <a:defRPr/>
            </a:pPr>
            <a:r>
              <a:rPr kumimoji="0" lang="tr-TR"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ERKEKLER</a:t>
            </a:r>
            <a:br>
              <a:rPr kumimoji="0" lang="tr-TR"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br>
            <a:endParaRPr lang="tr-TR" b="1" spc="-113" dirty="0">
              <a:solidFill>
                <a:schemeClr val="bg1"/>
              </a:solidFill>
              <a:latin typeface="Calibri" panose="020F0502020204030204" pitchFamily="34" charset="0"/>
              <a:cs typeface="Arial" pitchFamily="34" charset="0"/>
            </a:endParaRPr>
          </a:p>
        </p:txBody>
      </p:sp>
      <p:sp>
        <p:nvSpPr>
          <p:cNvPr id="3" name="2 İçerik Yer Tutucusu"/>
          <p:cNvSpPr>
            <a:spLocks noGrp="1"/>
          </p:cNvSpPr>
          <p:nvPr>
            <p:ph idx="1"/>
          </p:nvPr>
        </p:nvSpPr>
        <p:spPr>
          <a:xfrm>
            <a:off x="971600" y="1340768"/>
            <a:ext cx="7643866" cy="4554640"/>
          </a:xfrm>
        </p:spPr>
        <p:txBody>
          <a:bodyPr>
            <a:noAutofit/>
          </a:bodyPr>
          <a:lstStyle/>
          <a:p>
            <a:pPr algn="just"/>
            <a:r>
              <a:rPr lang="tr-TR" sz="2400" dirty="0"/>
              <a:t>Erkeklik iktidarla tanımlanır, elde edilmesi ve elde tutulması gereken </a:t>
            </a:r>
            <a:r>
              <a:rPr lang="tr-TR" sz="2400" dirty="0" err="1"/>
              <a:t>birşeydir</a:t>
            </a:r>
            <a:r>
              <a:rPr lang="tr-TR" sz="2400" dirty="0"/>
              <a:t>.</a:t>
            </a:r>
          </a:p>
          <a:p>
            <a:pPr algn="just"/>
            <a:r>
              <a:rPr lang="tr-TR" sz="2400" dirty="0"/>
              <a:t>Erkekler ağlamaz</a:t>
            </a:r>
          </a:p>
          <a:p>
            <a:pPr algn="just"/>
            <a:r>
              <a:rPr lang="tr-TR" sz="2400" dirty="0"/>
              <a:t>Bozulmaz makineler, hastalanmaz </a:t>
            </a:r>
          </a:p>
          <a:p>
            <a:pPr algn="just"/>
            <a:r>
              <a:rPr lang="tr-TR" sz="2400" dirty="0"/>
              <a:t>Çalışmalı, aile geçimini sağlamalı, </a:t>
            </a:r>
          </a:p>
          <a:p>
            <a:pPr algn="just"/>
            <a:r>
              <a:rPr lang="tr-TR" sz="2400" dirty="0"/>
              <a:t>Aileyi korumalı,</a:t>
            </a:r>
          </a:p>
          <a:p>
            <a:pPr algn="just"/>
            <a:r>
              <a:rPr lang="tr-TR" sz="2400" dirty="0"/>
              <a:t>Aile namusunu korumalı</a:t>
            </a:r>
          </a:p>
          <a:p>
            <a:pPr algn="just"/>
            <a:endParaRPr lang="tr-T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59832" y="980728"/>
            <a:ext cx="6554867" cy="504056"/>
          </a:xfrm>
        </p:spPr>
        <p:txBody>
          <a:bodyPr>
            <a:noAutofit/>
          </a:bodyPr>
          <a:lstStyle/>
          <a:p>
            <a:r>
              <a:rPr lang="tr-TR" b="1" dirty="0">
                <a:solidFill>
                  <a:schemeClr val="bg1"/>
                </a:solidFill>
              </a:rPr>
              <a:t>KADINLAR</a:t>
            </a:r>
            <a:endParaRPr lang="tr-TR" b="1" spc="-113" dirty="0">
              <a:solidFill>
                <a:schemeClr val="bg1"/>
              </a:solidFill>
              <a:latin typeface="Calibri" panose="020F0502020204030204" pitchFamily="34" charset="0"/>
              <a:cs typeface="Arial" pitchFamily="34" charset="0"/>
            </a:endParaRPr>
          </a:p>
        </p:txBody>
      </p:sp>
      <p:pic>
        <p:nvPicPr>
          <p:cNvPr id="3074" name="Picture 2"/>
          <p:cNvPicPr>
            <a:picLocks noGrp="1" noChangeAspect="1" noChangeArrowheads="1"/>
          </p:cNvPicPr>
          <p:nvPr>
            <p:ph idx="1"/>
          </p:nvPr>
        </p:nvPicPr>
        <p:blipFill>
          <a:blip r:embed="rId2"/>
          <a:stretch>
            <a:fillRect/>
          </a:stretch>
        </p:blipFill>
        <p:spPr bwMode="auto">
          <a:xfrm>
            <a:off x="2051719" y="1636068"/>
            <a:ext cx="4169195" cy="416919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1412776"/>
            <a:ext cx="6554867" cy="864096"/>
          </a:xfrm>
        </p:spPr>
        <p:txBody>
          <a:bodyPr>
            <a:normAutofit/>
          </a:bodyPr>
          <a:lstStyle/>
          <a:p>
            <a:pPr>
              <a:buClr>
                <a:schemeClr val="accent2"/>
              </a:buClr>
              <a:buSzPct val="85000"/>
            </a:pPr>
            <a:r>
              <a:rPr kumimoji="0" lang="tr-TR"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KADINLAR</a:t>
            </a:r>
            <a:endParaRPr lang="tr-TR" b="1" spc="-113" dirty="0">
              <a:solidFill>
                <a:schemeClr val="bg1"/>
              </a:solidFill>
              <a:latin typeface="Calibri" panose="020F0502020204030204" pitchFamily="34" charset="0"/>
              <a:cs typeface="Arial" pitchFamily="34" charset="0"/>
            </a:endParaRPr>
          </a:p>
        </p:txBody>
      </p:sp>
      <p:sp>
        <p:nvSpPr>
          <p:cNvPr id="3" name="2 İçerik Yer Tutucusu"/>
          <p:cNvSpPr>
            <a:spLocks noGrp="1"/>
          </p:cNvSpPr>
          <p:nvPr>
            <p:ph idx="1"/>
          </p:nvPr>
        </p:nvSpPr>
        <p:spPr>
          <a:xfrm>
            <a:off x="445971" y="1905001"/>
            <a:ext cx="8446509" cy="1884040"/>
          </a:xfrm>
        </p:spPr>
        <p:txBody>
          <a:bodyPr>
            <a:normAutofit/>
          </a:bodyPr>
          <a:lstStyle/>
          <a:p>
            <a:pPr marL="0" indent="0" algn="just">
              <a:spcBef>
                <a:spcPct val="0"/>
              </a:spcBef>
              <a:buNone/>
            </a:pPr>
            <a:r>
              <a:rPr lang="tr-TR" sz="2400" dirty="0">
                <a:latin typeface="Calibri" panose="020F0502020204030204" pitchFamily="34" charset="0"/>
                <a:ea typeface="+mn-lt"/>
                <a:cs typeface="Calibri" panose="020F0502020204030204" pitchFamily="34" charset="0"/>
              </a:rPr>
              <a:t>	</a:t>
            </a:r>
            <a:r>
              <a:rPr lang="tr-TR" sz="2400" dirty="0">
                <a:latin typeface="Calibri" panose="020F0502020204030204" pitchFamily="34" charset="0"/>
                <a:cs typeface="Calibri" panose="020F0502020204030204" pitchFamily="34" charset="0"/>
              </a:rPr>
              <a:t>Kadınlık; elden gitmez ancak , kadınlar iffetlerini kaybederler. Zayıflık, incelik, güzellik, naz, namus, temiz, iffetsiz, yuva yıkıcı, başarısız, anne, bacı, aile namusunu kadın temsil eder.</a:t>
            </a:r>
            <a:endParaRPr lang="tr-TR" sz="2400" b="1" spc="-113"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Calibri" panose="020F0502020204030204" pitchFamily="34" charset="0"/>
              <a:ea typeface="+mj-ea"/>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475656" y="908720"/>
            <a:ext cx="6563367" cy="504056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169</TotalTime>
  <Words>281</Words>
  <Application>Microsoft Office PowerPoint</Application>
  <PresentationFormat>Ekran Gösterisi (4:3)</PresentationFormat>
  <Paragraphs>42</Paragraphs>
  <Slides>19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19</vt:i4>
      </vt:variant>
    </vt:vector>
  </HeadingPairs>
  <TitlesOfParts>
    <vt:vector size="25" baseType="lpstr">
      <vt:lpstr>Arial</vt:lpstr>
      <vt:lpstr>Calibri</vt:lpstr>
      <vt:lpstr>Century Gothic</vt:lpstr>
      <vt:lpstr>Garamond</vt:lpstr>
      <vt:lpstr>Wingdings 3</vt:lpstr>
      <vt:lpstr>Dilim</vt:lpstr>
      <vt:lpstr>PowerPoint Sunusu</vt:lpstr>
      <vt:lpstr>TOPLUMSAL CİNSİYET</vt:lpstr>
      <vt:lpstr>TOPLUMSAL CİNSİYET</vt:lpstr>
      <vt:lpstr>TOPLUMSAL CİNSİYET</vt:lpstr>
      <vt:lpstr>ERKEKLER</vt:lpstr>
      <vt:lpstr>ERKEKLER </vt:lpstr>
      <vt:lpstr>KADINLAR</vt:lpstr>
      <vt:lpstr>KADINLAR</vt:lpstr>
      <vt:lpstr>PowerPoint Sunusu</vt:lpstr>
      <vt:lpstr>Annelik kadının en önemli görevi, kadınlığın temel amacıdır.</vt:lpstr>
      <vt:lpstr>Yuvayı Dişi Kuş Yapar</vt:lpstr>
      <vt:lpstr>KADINLAR</vt:lpstr>
      <vt:lpstr>Toplumsal Cinsiyette Hakkaniyet;</vt:lpstr>
      <vt:lpstr> EŞİTLİK……</vt:lpstr>
      <vt:lpstr>EŞİTLİK…</vt:lpstr>
      <vt:lpstr>EŞİTLİK…</vt:lpstr>
      <vt:lpstr>TOPLUMSAL CİNSİYETE DAYALI AYRIMCILIK</vt:lpstr>
      <vt:lpstr>TOPLUMSAL CİNSİYETE DAYALI AYRIMCILIK</vt:lpstr>
      <vt:lpstr>  TEŞEKKÜR EDERİM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hp</dc:creator>
  <cp:lastModifiedBy>kapadokyakadindayanisma dernegi</cp:lastModifiedBy>
  <cp:revision>377</cp:revision>
  <dcterms:created xsi:type="dcterms:W3CDTF">2020-09-22T18:22:24Z</dcterms:created>
  <dcterms:modified xsi:type="dcterms:W3CDTF">2021-07-28T00:27:30Z</dcterms:modified>
</cp:coreProperties>
</file>